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34" r:id="rId2"/>
    <p:sldId id="256" r:id="rId3"/>
    <p:sldId id="306" r:id="rId4"/>
    <p:sldId id="275" r:id="rId5"/>
    <p:sldId id="332" r:id="rId6"/>
    <p:sldId id="320" r:id="rId7"/>
    <p:sldId id="327" r:id="rId8"/>
    <p:sldId id="261" r:id="rId9"/>
    <p:sldId id="335" r:id="rId10"/>
    <p:sldId id="337" r:id="rId11"/>
    <p:sldId id="338" r:id="rId12"/>
    <p:sldId id="339" r:id="rId13"/>
    <p:sldId id="340" r:id="rId14"/>
    <p:sldId id="341" r:id="rId15"/>
    <p:sldId id="336" r:id="rId16"/>
    <p:sldId id="342" r:id="rId17"/>
    <p:sldId id="308" r:id="rId18"/>
    <p:sldId id="264" r:id="rId19"/>
    <p:sldId id="263" r:id="rId20"/>
    <p:sldId id="312" r:id="rId21"/>
    <p:sldId id="314" r:id="rId22"/>
    <p:sldId id="299" r:id="rId23"/>
    <p:sldId id="300" r:id="rId24"/>
    <p:sldId id="265" r:id="rId25"/>
    <p:sldId id="267" r:id="rId26"/>
    <p:sldId id="280" r:id="rId27"/>
    <p:sldId id="269" r:id="rId28"/>
    <p:sldId id="276" r:id="rId29"/>
    <p:sldId id="277" r:id="rId30"/>
    <p:sldId id="333" r:id="rId31"/>
    <p:sldId id="278" r:id="rId32"/>
    <p:sldId id="283" r:id="rId33"/>
    <p:sldId id="326" r:id="rId34"/>
    <p:sldId id="331" r:id="rId35"/>
    <p:sldId id="328" r:id="rId36"/>
    <p:sldId id="315" r:id="rId37"/>
    <p:sldId id="289" r:id="rId38"/>
  </p:sldIdLst>
  <p:sldSz cx="10058400" cy="7772400"/>
  <p:notesSz cx="10058400" cy="77724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94" d="100"/>
          <a:sy n="94" d="100"/>
        </p:scale>
        <p:origin x="1746" y="66"/>
      </p:cViewPr>
      <p:guideLst>
        <p:guide orient="horz" pos="2448"/>
        <p:guide pos="3168"/>
      </p:guideLst>
    </p:cSldViewPr>
  </p:slideViewPr>
  <p:notesTextViewPr>
    <p:cViewPr>
      <p:scale>
        <a:sx n="100" d="100"/>
        <a:sy n="100" d="100"/>
      </p:scale>
      <p:origin x="0" y="0"/>
    </p:cViewPr>
  </p:notesTextViewPr>
  <p:sorterViewPr>
    <p:cViewPr>
      <p:scale>
        <a:sx n="75" d="100"/>
        <a:sy n="75" d="100"/>
      </p:scale>
      <p:origin x="0" y="-10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92DEE90E-D4B0-4374-BB8F-D12B33FC1D5F}" type="datetimeFigureOut">
              <a:rPr lang="en-US" smtClean="0"/>
              <a:t>3/31/2020</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504A98BF-E01F-4333-A466-473E3D908C7C}" type="slidenum">
              <a:rPr lang="en-US" smtClean="0"/>
              <a:t>‹#›</a:t>
            </a:fld>
            <a:endParaRPr lang="en-US"/>
          </a:p>
        </p:txBody>
      </p:sp>
    </p:spTree>
    <p:extLst>
      <p:ext uri="{BB962C8B-B14F-4D97-AF65-F5344CB8AC3E}">
        <p14:creationId xmlns:p14="http://schemas.microsoft.com/office/powerpoint/2010/main" val="2008473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fld id="{FF1C7EBF-7E6B-48DE-AB6F-28B57CF4711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52973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fld id="{FF1C7EBF-7E6B-48DE-AB6F-28B57CF4711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94816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fld id="{FF1C7EBF-7E6B-48DE-AB6F-28B57CF47117}"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288025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fld id="{FF1C7EBF-7E6B-48DE-AB6F-28B57CF47117}"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92876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3"/>
          </a:xfrm>
          <a:prstGeom prst="rect">
            <a:avLst/>
          </a:prstGeom>
        </p:spPr>
        <p:txBody>
          <a:bodyPr/>
          <a:lstStyle>
            <a:lvl1pPr>
              <a:defRPr/>
            </a:lvl1pPr>
          </a:lstStyle>
          <a:p>
            <a:endParaRPr/>
          </a:p>
        </p:txBody>
      </p:sp>
      <p:sp>
        <p:nvSpPr>
          <p:cNvPr id="3" name="Holder 3"/>
          <p:cNvSpPr>
            <a:spLocks noGrp="1"/>
          </p:cNvSpPr>
          <p:nvPr>
            <p:ph type="subTitle" idx="4"/>
          </p:nvPr>
        </p:nvSpPr>
        <p:spPr>
          <a:xfrm>
            <a:off x="1508760" y="4352544"/>
            <a:ext cx="7040879" cy="1943100"/>
          </a:xfrm>
          <a:prstGeom prst="rect">
            <a:avLst/>
          </a:prstGeom>
        </p:spPr>
        <p:txBody>
          <a:bodyPr/>
          <a:lstStyle>
            <a:lvl1pPr>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fld id="{014FD70B-CFDB-4ABA-84D3-8A5F9B2EEB6E}" type="datetimeFigureOut">
              <a:rPr lang="en-US"/>
              <a:pPr>
                <a:defRPr/>
              </a:pPr>
              <a:t>3/31/2020</a:t>
            </a:fld>
            <a:endParaRPr lang="en-US"/>
          </a:p>
        </p:txBody>
      </p:sp>
      <p:sp>
        <p:nvSpPr>
          <p:cNvPr id="6" name="Holder 6"/>
          <p:cNvSpPr>
            <a:spLocks noGrp="1"/>
          </p:cNvSpPr>
          <p:nvPr>
            <p:ph type="sldNum" sz="quarter" idx="12"/>
          </p:nvPr>
        </p:nvSpPr>
        <p:spPr/>
        <p:txBody>
          <a:bodyPr/>
          <a:lstStyle>
            <a:lvl1pPr>
              <a:defRPr/>
            </a:lvl1pPr>
          </a:lstStyle>
          <a:p>
            <a:pPr>
              <a:defRPr/>
            </a:pPr>
            <a:fld id="{AEABE56E-1F8B-4711-AAEB-1258EC474E96}" type="slidenum">
              <a:rPr lang="en-US"/>
              <a:pPr>
                <a:defRPr/>
              </a:pPr>
              <a:t>‹#›</a:t>
            </a:fld>
            <a:endParaRPr lang="en-US" dirty="0"/>
          </a:p>
        </p:txBody>
      </p:sp>
    </p:spTree>
    <p:extLst>
      <p:ext uri="{BB962C8B-B14F-4D97-AF65-F5344CB8AC3E}">
        <p14:creationId xmlns:p14="http://schemas.microsoft.com/office/powerpoint/2010/main" val="350214934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1" i="0">
                <a:solidFill>
                  <a:srgbClr val="000099"/>
                </a:solidFill>
                <a:latin typeface="Candara"/>
                <a:cs typeface="Candara"/>
              </a:defRPr>
            </a:lvl1pPr>
          </a:lstStyle>
          <a:p>
            <a:endParaRPr/>
          </a:p>
        </p:txBody>
      </p:sp>
      <p:sp>
        <p:nvSpPr>
          <p:cNvPr id="3" name="Holder 3"/>
          <p:cNvSpPr>
            <a:spLocks noGrp="1"/>
          </p:cNvSpPr>
          <p:nvPr>
            <p:ph type="body" idx="1"/>
          </p:nvPr>
        </p:nvSpPr>
        <p:spPr/>
        <p:txBody>
          <a:bodyPr/>
          <a:lstStyle>
            <a:lvl1pPr>
              <a:defRPr sz="2000" b="0" i="1">
                <a:solidFill>
                  <a:schemeClr val="tx1"/>
                </a:solidFill>
                <a:latin typeface="Candara"/>
                <a:cs typeface="Candara"/>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fld id="{EE904E7A-475E-4D97-8D0D-E210F81BAB67}" type="datetimeFigureOut">
              <a:rPr lang="en-US"/>
              <a:pPr>
                <a:defRPr/>
              </a:pPr>
              <a:t>3/31/2020</a:t>
            </a:fld>
            <a:endParaRPr lang="en-US"/>
          </a:p>
        </p:txBody>
      </p:sp>
      <p:sp>
        <p:nvSpPr>
          <p:cNvPr id="6" name="Holder 6"/>
          <p:cNvSpPr>
            <a:spLocks noGrp="1"/>
          </p:cNvSpPr>
          <p:nvPr>
            <p:ph type="sldNum" sz="quarter" idx="12"/>
          </p:nvPr>
        </p:nvSpPr>
        <p:spPr/>
        <p:txBody>
          <a:bodyPr/>
          <a:lstStyle>
            <a:lvl1pPr>
              <a:defRPr/>
            </a:lvl1pPr>
          </a:lstStyle>
          <a:p>
            <a:pPr>
              <a:defRPr/>
            </a:pPr>
            <a:fld id="{D6C45AF5-4D6F-42DC-9181-A740D8AB7160}" type="slidenum">
              <a:rPr lang="en-US"/>
              <a:pPr>
                <a:defRPr/>
              </a:pPr>
              <a:t>‹#›</a:t>
            </a:fld>
            <a:endParaRPr lang="en-US" dirty="0"/>
          </a:p>
        </p:txBody>
      </p:sp>
    </p:spTree>
    <p:extLst>
      <p:ext uri="{BB962C8B-B14F-4D97-AF65-F5344CB8AC3E}">
        <p14:creationId xmlns:p14="http://schemas.microsoft.com/office/powerpoint/2010/main" val="11369690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1" i="0">
                <a:solidFill>
                  <a:srgbClr val="000099"/>
                </a:solidFill>
                <a:latin typeface="Candara"/>
                <a:cs typeface="Candara"/>
              </a:defRPr>
            </a:lvl1pPr>
          </a:lstStyle>
          <a:p>
            <a:endParaRPr/>
          </a:p>
        </p:txBody>
      </p:sp>
      <p:sp>
        <p:nvSpPr>
          <p:cNvPr id="3" name="Holder 3"/>
          <p:cNvSpPr>
            <a:spLocks noGrp="1"/>
          </p:cNvSpPr>
          <p:nvPr>
            <p:ph sz="half" idx="2"/>
          </p:nvPr>
        </p:nvSpPr>
        <p:spPr>
          <a:xfrm>
            <a:off x="993139" y="1374139"/>
            <a:ext cx="4408170" cy="4624705"/>
          </a:xfrm>
          <a:prstGeom prst="rect">
            <a:avLst/>
          </a:prstGeom>
        </p:spPr>
        <p:txBody>
          <a:bodyPr/>
          <a:lstStyle>
            <a:lvl1pPr>
              <a:defRPr sz="2400" b="1" i="0">
                <a:solidFill>
                  <a:srgbClr val="000099"/>
                </a:solidFill>
                <a:latin typeface="Candara"/>
                <a:cs typeface="Candara"/>
              </a:defRPr>
            </a:lvl1pPr>
          </a:lstStyle>
          <a:p>
            <a:endParaRPr/>
          </a:p>
        </p:txBody>
      </p:sp>
      <p:sp>
        <p:nvSpPr>
          <p:cNvPr id="4" name="Holder 4"/>
          <p:cNvSpPr>
            <a:spLocks noGrp="1"/>
          </p:cNvSpPr>
          <p:nvPr>
            <p:ph sz="half" idx="3"/>
          </p:nvPr>
        </p:nvSpPr>
        <p:spPr>
          <a:xfrm>
            <a:off x="5638800" y="1371600"/>
            <a:ext cx="3733800" cy="5257800"/>
          </a:xfrm>
          <a:prstGeom prst="rect">
            <a:avLst/>
          </a:prstGeom>
        </p:spPr>
        <p:txBody>
          <a:bodyPr/>
          <a:lstStyle>
            <a:lvl1pPr>
              <a:defRPr b="0" i="0">
                <a:solidFill>
                  <a:schemeClr val="tx1"/>
                </a:solidFill>
              </a:defRPr>
            </a:lvl1pPr>
          </a:lstStyle>
          <a:p>
            <a:endParaRPr/>
          </a:p>
        </p:txBody>
      </p:sp>
      <p:sp>
        <p:nvSpPr>
          <p:cNvPr id="5" name="Holder 4"/>
          <p:cNvSpPr>
            <a:spLocks noGrp="1"/>
          </p:cNvSpPr>
          <p:nvPr>
            <p:ph type="ftr" sz="quarter" idx="10"/>
          </p:nvPr>
        </p:nvSpPr>
        <p:spPr/>
        <p:txBody>
          <a:bodyPr/>
          <a:lstStyle>
            <a:lvl1pPr>
              <a:defRPr/>
            </a:lvl1pPr>
          </a:lstStyle>
          <a:p>
            <a:pPr>
              <a:defRPr/>
            </a:pPr>
            <a:endParaRPr/>
          </a:p>
        </p:txBody>
      </p:sp>
      <p:sp>
        <p:nvSpPr>
          <p:cNvPr id="6" name="Holder 5"/>
          <p:cNvSpPr>
            <a:spLocks noGrp="1"/>
          </p:cNvSpPr>
          <p:nvPr>
            <p:ph type="dt" sz="half" idx="11"/>
          </p:nvPr>
        </p:nvSpPr>
        <p:spPr/>
        <p:txBody>
          <a:bodyPr/>
          <a:lstStyle>
            <a:lvl1pPr>
              <a:defRPr/>
            </a:lvl1pPr>
          </a:lstStyle>
          <a:p>
            <a:pPr>
              <a:defRPr/>
            </a:pPr>
            <a:fld id="{D06B2912-F17D-4E5B-BC3C-C39D440CB31F}" type="datetimeFigureOut">
              <a:rPr lang="en-US"/>
              <a:pPr>
                <a:defRPr/>
              </a:pPr>
              <a:t>3/31/2020</a:t>
            </a:fld>
            <a:endParaRPr lang="en-US"/>
          </a:p>
        </p:txBody>
      </p:sp>
      <p:sp>
        <p:nvSpPr>
          <p:cNvPr id="7" name="Holder 6"/>
          <p:cNvSpPr>
            <a:spLocks noGrp="1"/>
          </p:cNvSpPr>
          <p:nvPr>
            <p:ph type="sldNum" sz="quarter" idx="12"/>
          </p:nvPr>
        </p:nvSpPr>
        <p:spPr/>
        <p:txBody>
          <a:bodyPr/>
          <a:lstStyle>
            <a:lvl1pPr>
              <a:defRPr/>
            </a:lvl1pPr>
          </a:lstStyle>
          <a:p>
            <a:pPr>
              <a:defRPr/>
            </a:pPr>
            <a:fld id="{F70BF474-569D-4B5A-9338-8398AE10B69C}" type="slidenum">
              <a:rPr lang="en-US"/>
              <a:pPr>
                <a:defRPr/>
              </a:pPr>
              <a:t>‹#›</a:t>
            </a:fld>
            <a:endParaRPr lang="en-US" dirty="0"/>
          </a:p>
        </p:txBody>
      </p:sp>
    </p:spTree>
    <p:extLst>
      <p:ext uri="{BB962C8B-B14F-4D97-AF65-F5344CB8AC3E}">
        <p14:creationId xmlns:p14="http://schemas.microsoft.com/office/powerpoint/2010/main" val="144311595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1" i="0">
                <a:solidFill>
                  <a:srgbClr val="000099"/>
                </a:solidFill>
                <a:latin typeface="Candara"/>
                <a:cs typeface="Candara"/>
              </a:defRPr>
            </a:lvl1pPr>
          </a:lstStyle>
          <a:p>
            <a:endParaRPr/>
          </a:p>
        </p:txBody>
      </p:sp>
      <p:sp>
        <p:nvSpPr>
          <p:cNvPr id="3" name="Holder 4"/>
          <p:cNvSpPr>
            <a:spLocks noGrp="1"/>
          </p:cNvSpPr>
          <p:nvPr>
            <p:ph type="ftr" sz="quarter" idx="10"/>
          </p:nvPr>
        </p:nvSpPr>
        <p:spPr/>
        <p:txBody>
          <a:bodyPr/>
          <a:lstStyle>
            <a:lvl1pPr>
              <a:defRPr/>
            </a:lvl1pPr>
          </a:lstStyle>
          <a:p>
            <a:pPr>
              <a:defRPr/>
            </a:pPr>
            <a:endParaRPr/>
          </a:p>
        </p:txBody>
      </p:sp>
      <p:sp>
        <p:nvSpPr>
          <p:cNvPr id="4" name="Holder 5"/>
          <p:cNvSpPr>
            <a:spLocks noGrp="1"/>
          </p:cNvSpPr>
          <p:nvPr>
            <p:ph type="dt" sz="half" idx="11"/>
          </p:nvPr>
        </p:nvSpPr>
        <p:spPr/>
        <p:txBody>
          <a:bodyPr/>
          <a:lstStyle>
            <a:lvl1pPr>
              <a:defRPr/>
            </a:lvl1pPr>
          </a:lstStyle>
          <a:p>
            <a:pPr>
              <a:defRPr/>
            </a:pPr>
            <a:fld id="{33715BC5-83F8-4953-A694-2580BEA53B25}" type="datetimeFigureOut">
              <a:rPr lang="en-US"/>
              <a:pPr>
                <a:defRPr/>
              </a:pPr>
              <a:t>3/31/2020</a:t>
            </a:fld>
            <a:endParaRPr lang="en-US"/>
          </a:p>
        </p:txBody>
      </p:sp>
      <p:sp>
        <p:nvSpPr>
          <p:cNvPr id="5" name="Holder 6"/>
          <p:cNvSpPr>
            <a:spLocks noGrp="1"/>
          </p:cNvSpPr>
          <p:nvPr>
            <p:ph type="sldNum" sz="quarter" idx="12"/>
          </p:nvPr>
        </p:nvSpPr>
        <p:spPr/>
        <p:txBody>
          <a:bodyPr/>
          <a:lstStyle>
            <a:lvl1pPr>
              <a:defRPr/>
            </a:lvl1pPr>
          </a:lstStyle>
          <a:p>
            <a:pPr>
              <a:defRPr/>
            </a:pPr>
            <a:fld id="{AC0BDB24-9B04-483F-A312-434355808320}" type="slidenum">
              <a:rPr lang="en-US"/>
              <a:pPr>
                <a:defRPr/>
              </a:pPr>
              <a:t>‹#›</a:t>
            </a:fld>
            <a:endParaRPr lang="en-US" dirty="0"/>
          </a:p>
        </p:txBody>
      </p:sp>
    </p:spTree>
    <p:extLst>
      <p:ext uri="{BB962C8B-B14F-4D97-AF65-F5344CB8AC3E}">
        <p14:creationId xmlns:p14="http://schemas.microsoft.com/office/powerpoint/2010/main" val="227914727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endParaRPr/>
          </a:p>
        </p:txBody>
      </p:sp>
      <p:sp>
        <p:nvSpPr>
          <p:cNvPr id="3" name="Holder 5"/>
          <p:cNvSpPr>
            <a:spLocks noGrp="1"/>
          </p:cNvSpPr>
          <p:nvPr>
            <p:ph type="dt" sz="half" idx="11"/>
          </p:nvPr>
        </p:nvSpPr>
        <p:spPr/>
        <p:txBody>
          <a:bodyPr/>
          <a:lstStyle>
            <a:lvl1pPr>
              <a:defRPr/>
            </a:lvl1pPr>
          </a:lstStyle>
          <a:p>
            <a:pPr>
              <a:defRPr/>
            </a:pPr>
            <a:fld id="{F5E86065-079E-430C-87D7-9744579A49ED}" type="datetimeFigureOut">
              <a:rPr lang="en-US"/>
              <a:pPr>
                <a:defRPr/>
              </a:pPr>
              <a:t>3/31/2020</a:t>
            </a:fld>
            <a:endParaRPr lang="en-US"/>
          </a:p>
        </p:txBody>
      </p:sp>
      <p:sp>
        <p:nvSpPr>
          <p:cNvPr id="4" name="Holder 6"/>
          <p:cNvSpPr>
            <a:spLocks noGrp="1"/>
          </p:cNvSpPr>
          <p:nvPr>
            <p:ph type="sldNum" sz="quarter" idx="12"/>
          </p:nvPr>
        </p:nvSpPr>
        <p:spPr/>
        <p:txBody>
          <a:bodyPr/>
          <a:lstStyle>
            <a:lvl1pPr>
              <a:defRPr/>
            </a:lvl1pPr>
          </a:lstStyle>
          <a:p>
            <a:pPr>
              <a:defRPr/>
            </a:pPr>
            <a:fld id="{FA34D3E3-C9BD-4B3A-A498-4F212C76D1AF}" type="slidenum">
              <a:rPr lang="en-US"/>
              <a:pPr>
                <a:defRPr/>
              </a:pPr>
              <a:t>‹#›</a:t>
            </a:fld>
            <a:endParaRPr lang="en-US" dirty="0"/>
          </a:p>
        </p:txBody>
      </p:sp>
    </p:spTree>
    <p:extLst>
      <p:ext uri="{BB962C8B-B14F-4D97-AF65-F5344CB8AC3E}">
        <p14:creationId xmlns:p14="http://schemas.microsoft.com/office/powerpoint/2010/main" val="130697812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ontent_Bumper">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0" y="1381760"/>
            <a:ext cx="10058400" cy="1767150"/>
          </a:xfrm>
        </p:spPr>
        <p:txBody>
          <a:bodyPr/>
          <a:lstStyle>
            <a:lvl1pPr>
              <a:defRPr sz="1980">
                <a:solidFill>
                  <a:schemeClr val="bg1">
                    <a:lumMod val="95000"/>
                    <a:lumOff val="5000"/>
                  </a:schemeClr>
                </a:solidFill>
              </a:defRPr>
            </a:lvl1pPr>
            <a:lvl2pPr>
              <a:defRPr sz="1980">
                <a:solidFill>
                  <a:schemeClr val="bg1">
                    <a:lumMod val="95000"/>
                    <a:lumOff val="5000"/>
                  </a:schemeClr>
                </a:solidFill>
              </a:defRPr>
            </a:lvl2pPr>
            <a:lvl3pPr>
              <a:defRPr sz="1980">
                <a:solidFill>
                  <a:schemeClr val="bg1">
                    <a:lumMod val="95000"/>
                    <a:lumOff val="5000"/>
                  </a:schemeClr>
                </a:solidFill>
              </a:defRPr>
            </a:lvl3pPr>
            <a:lvl4pPr>
              <a:defRPr sz="1980">
                <a:solidFill>
                  <a:schemeClr val="bg1">
                    <a:lumMod val="95000"/>
                    <a:lumOff val="5000"/>
                  </a:schemeClr>
                </a:solidFill>
              </a:defRPr>
            </a:lvl4pPr>
            <a:lvl5pPr>
              <a:defRPr sz="1980">
                <a:solidFill>
                  <a:schemeClr val="bg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941388" y="636588"/>
            <a:ext cx="8175625" cy="276999"/>
          </a:xfrm>
        </p:spPr>
        <p:txBody>
          <a:bodyPr/>
          <a:lstStyle/>
          <a:p>
            <a:r>
              <a:rPr lang="en-US"/>
              <a:t>Click to edit Master title style</a:t>
            </a:r>
          </a:p>
        </p:txBody>
      </p:sp>
    </p:spTree>
    <p:extLst>
      <p:ext uri="{BB962C8B-B14F-4D97-AF65-F5344CB8AC3E}">
        <p14:creationId xmlns:p14="http://schemas.microsoft.com/office/powerpoint/2010/main" val="399582063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_Content_Bumper">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0" y="1381760"/>
            <a:ext cx="10058400" cy="1767150"/>
          </a:xfrm>
        </p:spPr>
        <p:txBody>
          <a:bodyPr/>
          <a:lstStyle>
            <a:lvl1pPr>
              <a:defRPr sz="1980">
                <a:solidFill>
                  <a:schemeClr val="bg1">
                    <a:lumMod val="95000"/>
                    <a:lumOff val="5000"/>
                  </a:schemeClr>
                </a:solidFill>
              </a:defRPr>
            </a:lvl1pPr>
            <a:lvl2pPr>
              <a:defRPr sz="1980">
                <a:solidFill>
                  <a:schemeClr val="bg1">
                    <a:lumMod val="95000"/>
                    <a:lumOff val="5000"/>
                  </a:schemeClr>
                </a:solidFill>
              </a:defRPr>
            </a:lvl2pPr>
            <a:lvl3pPr>
              <a:defRPr sz="1980">
                <a:solidFill>
                  <a:schemeClr val="bg1">
                    <a:lumMod val="95000"/>
                    <a:lumOff val="5000"/>
                  </a:schemeClr>
                </a:solidFill>
              </a:defRPr>
            </a:lvl3pPr>
            <a:lvl4pPr>
              <a:defRPr sz="1980">
                <a:solidFill>
                  <a:schemeClr val="bg1">
                    <a:lumMod val="95000"/>
                    <a:lumOff val="5000"/>
                  </a:schemeClr>
                </a:solidFill>
              </a:defRPr>
            </a:lvl4pPr>
            <a:lvl5pPr>
              <a:defRPr sz="1980">
                <a:solidFill>
                  <a:schemeClr val="bg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941388" y="636588"/>
            <a:ext cx="8175625" cy="276999"/>
          </a:xfrm>
        </p:spPr>
        <p:txBody>
          <a:bodyPr/>
          <a:lstStyle/>
          <a:p>
            <a:r>
              <a:rPr lang="en-US"/>
              <a:t>Click to edit Master title style</a:t>
            </a:r>
          </a:p>
        </p:txBody>
      </p:sp>
    </p:spTree>
    <p:extLst>
      <p:ext uri="{BB962C8B-B14F-4D97-AF65-F5344CB8AC3E}">
        <p14:creationId xmlns:p14="http://schemas.microsoft.com/office/powerpoint/2010/main" val="387460366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0_Content_Bumper">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0" y="1381760"/>
            <a:ext cx="10058400" cy="1767150"/>
          </a:xfrm>
        </p:spPr>
        <p:txBody>
          <a:bodyPr/>
          <a:lstStyle>
            <a:lvl1pPr>
              <a:defRPr sz="1980">
                <a:solidFill>
                  <a:schemeClr val="bg1">
                    <a:lumMod val="95000"/>
                    <a:lumOff val="5000"/>
                  </a:schemeClr>
                </a:solidFill>
              </a:defRPr>
            </a:lvl1pPr>
            <a:lvl2pPr>
              <a:defRPr sz="1980">
                <a:solidFill>
                  <a:schemeClr val="bg1">
                    <a:lumMod val="95000"/>
                    <a:lumOff val="5000"/>
                  </a:schemeClr>
                </a:solidFill>
              </a:defRPr>
            </a:lvl2pPr>
            <a:lvl3pPr>
              <a:defRPr sz="1980">
                <a:solidFill>
                  <a:schemeClr val="bg1">
                    <a:lumMod val="95000"/>
                    <a:lumOff val="5000"/>
                  </a:schemeClr>
                </a:solidFill>
              </a:defRPr>
            </a:lvl3pPr>
            <a:lvl4pPr>
              <a:defRPr sz="1980">
                <a:solidFill>
                  <a:schemeClr val="bg1">
                    <a:lumMod val="95000"/>
                    <a:lumOff val="5000"/>
                  </a:schemeClr>
                </a:solidFill>
              </a:defRPr>
            </a:lvl4pPr>
            <a:lvl5pPr>
              <a:defRPr sz="1980">
                <a:solidFill>
                  <a:schemeClr val="bg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941388" y="636588"/>
            <a:ext cx="8175625" cy="276999"/>
          </a:xfrm>
        </p:spPr>
        <p:txBody>
          <a:bodyPr/>
          <a:lstStyle/>
          <a:p>
            <a:r>
              <a:rPr lang="en-US"/>
              <a:t>Click to edit Master title style</a:t>
            </a:r>
          </a:p>
        </p:txBody>
      </p:sp>
    </p:spTree>
    <p:extLst>
      <p:ext uri="{BB962C8B-B14F-4D97-AF65-F5344CB8AC3E}">
        <p14:creationId xmlns:p14="http://schemas.microsoft.com/office/powerpoint/2010/main" val="58967608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Content_Bumper">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0" y="1381760"/>
            <a:ext cx="10058400" cy="1767150"/>
          </a:xfrm>
        </p:spPr>
        <p:txBody>
          <a:bodyPr/>
          <a:lstStyle>
            <a:lvl1pPr>
              <a:defRPr sz="1980">
                <a:solidFill>
                  <a:schemeClr val="bg1">
                    <a:lumMod val="95000"/>
                    <a:lumOff val="5000"/>
                  </a:schemeClr>
                </a:solidFill>
              </a:defRPr>
            </a:lvl1pPr>
            <a:lvl2pPr>
              <a:defRPr sz="1980">
                <a:solidFill>
                  <a:schemeClr val="bg1">
                    <a:lumMod val="95000"/>
                    <a:lumOff val="5000"/>
                  </a:schemeClr>
                </a:solidFill>
              </a:defRPr>
            </a:lvl2pPr>
            <a:lvl3pPr>
              <a:defRPr sz="1980">
                <a:solidFill>
                  <a:schemeClr val="bg1">
                    <a:lumMod val="95000"/>
                    <a:lumOff val="5000"/>
                  </a:schemeClr>
                </a:solidFill>
              </a:defRPr>
            </a:lvl3pPr>
            <a:lvl4pPr>
              <a:defRPr sz="1980">
                <a:solidFill>
                  <a:schemeClr val="bg1">
                    <a:lumMod val="95000"/>
                    <a:lumOff val="5000"/>
                  </a:schemeClr>
                </a:solidFill>
              </a:defRPr>
            </a:lvl4pPr>
            <a:lvl5pPr>
              <a:defRPr sz="1980">
                <a:solidFill>
                  <a:schemeClr val="bg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941388" y="636588"/>
            <a:ext cx="8175625" cy="276999"/>
          </a:xfrm>
        </p:spPr>
        <p:txBody>
          <a:bodyPr/>
          <a:lstStyle/>
          <a:p>
            <a:r>
              <a:rPr lang="en-US"/>
              <a:t>Click to edit Master title style</a:t>
            </a:r>
          </a:p>
        </p:txBody>
      </p:sp>
    </p:spTree>
    <p:extLst>
      <p:ext uri="{BB962C8B-B14F-4D97-AF65-F5344CB8AC3E}">
        <p14:creationId xmlns:p14="http://schemas.microsoft.com/office/powerpoint/2010/main" val="1573899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k object 16"/>
          <p:cNvSpPr>
            <a:spLocks noChangeArrowheads="1"/>
          </p:cNvSpPr>
          <p:nvPr/>
        </p:nvSpPr>
        <p:spPr bwMode="auto">
          <a:xfrm>
            <a:off x="457200" y="6702425"/>
            <a:ext cx="9144000" cy="301625"/>
          </a:xfrm>
          <a:prstGeom prst="rect">
            <a:avLst/>
          </a:prstGeom>
          <a:blipFill dpi="0" rotWithShape="1">
            <a:blip r:embed="rId11"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altLang="en-US" smtClean="0"/>
          </a:p>
        </p:txBody>
      </p:sp>
      <p:sp>
        <p:nvSpPr>
          <p:cNvPr id="1027" name="Holder 2"/>
          <p:cNvSpPr>
            <a:spLocks noGrp="1"/>
          </p:cNvSpPr>
          <p:nvPr>
            <p:ph type="title"/>
          </p:nvPr>
        </p:nvSpPr>
        <p:spPr bwMode="auto">
          <a:xfrm>
            <a:off x="941388" y="636588"/>
            <a:ext cx="817562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smtClean="0"/>
          </a:p>
        </p:txBody>
      </p:sp>
      <p:sp>
        <p:nvSpPr>
          <p:cNvPr id="1028" name="Holder 3"/>
          <p:cNvSpPr>
            <a:spLocks noGrp="1"/>
          </p:cNvSpPr>
          <p:nvPr>
            <p:ph type="body" idx="1"/>
          </p:nvPr>
        </p:nvSpPr>
        <p:spPr bwMode="auto">
          <a:xfrm>
            <a:off x="993775" y="1539875"/>
            <a:ext cx="807085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smtClean="0"/>
          </a:p>
        </p:txBody>
      </p:sp>
      <p:sp>
        <p:nvSpPr>
          <p:cNvPr id="4" name="Holder 4"/>
          <p:cNvSpPr>
            <a:spLocks noGrp="1"/>
          </p:cNvSpPr>
          <p:nvPr>
            <p:ph type="ftr" sz="quarter" idx="5"/>
          </p:nvPr>
        </p:nvSpPr>
        <p:spPr>
          <a:xfrm>
            <a:off x="3419475" y="7227888"/>
            <a:ext cx="3219450" cy="388937"/>
          </a:xfrm>
          <a:prstGeom prst="rect">
            <a:avLst/>
          </a:prstGeom>
        </p:spPr>
        <p:txBody>
          <a:bodyPr wrap="square" lIns="0" tIns="0" rIns="0" bIns="0">
            <a:spAutoFit/>
          </a:bodyPr>
          <a:lstStyle>
            <a:lvl1pPr algn="ctr" fontAlgn="auto">
              <a:spcBef>
                <a:spcPts val="0"/>
              </a:spcBef>
              <a:spcAft>
                <a:spcPts val="0"/>
              </a:spcAft>
              <a:defRPr>
                <a:solidFill>
                  <a:schemeClr val="tx1">
                    <a:tint val="75000"/>
                  </a:schemeClr>
                </a:solidFill>
                <a:latin typeface="+mn-lt"/>
                <a:cs typeface="+mn-cs"/>
              </a:defRPr>
            </a:lvl1pPr>
          </a:lstStyle>
          <a:p>
            <a:pPr>
              <a:defRPr/>
            </a:pPr>
            <a:endParaRPr/>
          </a:p>
        </p:txBody>
      </p:sp>
      <p:sp>
        <p:nvSpPr>
          <p:cNvPr id="5" name="Holder 5"/>
          <p:cNvSpPr>
            <a:spLocks noGrp="1"/>
          </p:cNvSpPr>
          <p:nvPr>
            <p:ph type="dt" sz="half" idx="6"/>
          </p:nvPr>
        </p:nvSpPr>
        <p:spPr>
          <a:xfrm>
            <a:off x="503238" y="7227888"/>
            <a:ext cx="2312987" cy="388937"/>
          </a:xfrm>
          <a:prstGeom prst="rect">
            <a:avLst/>
          </a:prstGeom>
        </p:spPr>
        <p:txBody>
          <a:bodyPr wrap="square" lIns="0" tIns="0" rIns="0" bIns="0">
            <a:spAutoFit/>
          </a:bodyPr>
          <a:lstStyle>
            <a:lvl1pPr algn="l" fontAlgn="auto">
              <a:spcBef>
                <a:spcPts val="0"/>
              </a:spcBef>
              <a:spcAft>
                <a:spcPts val="0"/>
              </a:spcAft>
              <a:defRPr>
                <a:solidFill>
                  <a:schemeClr val="tx1">
                    <a:tint val="75000"/>
                  </a:schemeClr>
                </a:solidFill>
                <a:latin typeface="+mn-lt"/>
                <a:cs typeface="+mn-cs"/>
              </a:defRPr>
            </a:lvl1pPr>
          </a:lstStyle>
          <a:p>
            <a:pPr>
              <a:defRPr/>
            </a:pPr>
            <a:fld id="{C17B0CEB-BC71-40EE-97AE-85B5C56262AB}" type="datetimeFigureOut">
              <a:rPr lang="en-US"/>
              <a:pPr>
                <a:defRPr/>
              </a:pPr>
              <a:t>3/31/2020</a:t>
            </a:fld>
            <a:endParaRPr lang="en-US"/>
          </a:p>
        </p:txBody>
      </p:sp>
      <p:sp>
        <p:nvSpPr>
          <p:cNvPr id="6" name="Holder 6"/>
          <p:cNvSpPr>
            <a:spLocks noGrp="1"/>
          </p:cNvSpPr>
          <p:nvPr>
            <p:ph type="sldNum" sz="quarter" idx="7"/>
          </p:nvPr>
        </p:nvSpPr>
        <p:spPr>
          <a:xfrm>
            <a:off x="1173163" y="6977063"/>
            <a:ext cx="285750" cy="646112"/>
          </a:xfrm>
          <a:prstGeom prst="rect">
            <a:avLst/>
          </a:prstGeom>
        </p:spPr>
        <p:txBody>
          <a:bodyPr wrap="square" lIns="0" tIns="0" rIns="0" bIns="0">
            <a:spAutoFit/>
          </a:bodyPr>
          <a:lstStyle>
            <a:lvl1pPr marL="162560" fontAlgn="auto">
              <a:spcBef>
                <a:spcPts val="0"/>
              </a:spcBef>
              <a:spcAft>
                <a:spcPts val="0"/>
              </a:spcAft>
              <a:defRPr sz="1400" b="0" i="0" spc="-10">
                <a:solidFill>
                  <a:schemeClr val="tx1"/>
                </a:solidFill>
                <a:latin typeface="Calibri" panose="020F0502020204030204" pitchFamily="34" charset="0"/>
                <a:cs typeface="Arial"/>
              </a:defRPr>
            </a:lvl1pPr>
          </a:lstStyle>
          <a:p>
            <a:pPr>
              <a:defRPr/>
            </a:pPr>
            <a:fld id="{329D21E3-2CF0-4FC0-8A3D-327EA8D39F0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5" r:id="rId6"/>
    <p:sldLayoutId id="2147483691" r:id="rId7"/>
    <p:sldLayoutId id="2147483692" r:id="rId8"/>
    <p:sldLayoutId id="2147483693" r:id="rId9"/>
  </p:sldLayoutIdLst>
  <p:transition spd="slow"/>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itchFamily="34" charset="0"/>
        </a:defRPr>
      </a:lvl2pPr>
      <a:lvl3pPr algn="ctr" rtl="0" eaLnBrk="0" fontAlgn="base" hangingPunct="0">
        <a:spcBef>
          <a:spcPct val="0"/>
        </a:spcBef>
        <a:spcAft>
          <a:spcPct val="0"/>
        </a:spcAft>
        <a:defRPr>
          <a:solidFill>
            <a:schemeClr val="tx2"/>
          </a:solidFill>
          <a:latin typeface="Calibri" pitchFamily="34" charset="0"/>
        </a:defRPr>
      </a:lvl3pPr>
      <a:lvl4pPr algn="ctr" rtl="0" eaLnBrk="0" fontAlgn="base" hangingPunct="0">
        <a:spcBef>
          <a:spcPct val="0"/>
        </a:spcBef>
        <a:spcAft>
          <a:spcPct val="0"/>
        </a:spcAft>
        <a:defRPr>
          <a:solidFill>
            <a:schemeClr val="tx2"/>
          </a:solidFill>
          <a:latin typeface="Calibri" pitchFamily="34" charset="0"/>
        </a:defRPr>
      </a:lvl4pPr>
      <a:lvl5pPr algn="ctr" rtl="0" eaLnBrk="0" fontAlgn="base" hangingPunct="0">
        <a:spcBef>
          <a:spcPct val="0"/>
        </a:spcBef>
        <a:spcAft>
          <a:spcPct val="0"/>
        </a:spcAft>
        <a:defRPr>
          <a:solidFill>
            <a:schemeClr val="tx2"/>
          </a:solidFill>
          <a:latin typeface="Calibri" pitchFamily="34" charset="0"/>
        </a:defRPr>
      </a:lvl5pPr>
      <a:lvl6pPr marL="457200" algn="ctr" rtl="0" eaLnBrk="0" fontAlgn="base" hangingPunct="0">
        <a:spcBef>
          <a:spcPct val="0"/>
        </a:spcBef>
        <a:spcAft>
          <a:spcPct val="0"/>
        </a:spcAft>
        <a:defRPr>
          <a:solidFill>
            <a:schemeClr val="tx2"/>
          </a:solidFill>
          <a:latin typeface="Calibri" pitchFamily="34" charset="0"/>
        </a:defRPr>
      </a:lvl6pPr>
      <a:lvl7pPr marL="914400" algn="ctr" rtl="0" eaLnBrk="0" fontAlgn="base" hangingPunct="0">
        <a:spcBef>
          <a:spcPct val="0"/>
        </a:spcBef>
        <a:spcAft>
          <a:spcPct val="0"/>
        </a:spcAft>
        <a:defRPr>
          <a:solidFill>
            <a:schemeClr val="tx2"/>
          </a:solidFill>
          <a:latin typeface="Calibri" pitchFamily="34" charset="0"/>
        </a:defRPr>
      </a:lvl7pPr>
      <a:lvl8pPr marL="1371600" algn="ctr" rtl="0" eaLnBrk="0" fontAlgn="base" hangingPunct="0">
        <a:spcBef>
          <a:spcPct val="0"/>
        </a:spcBef>
        <a:spcAft>
          <a:spcPct val="0"/>
        </a:spcAft>
        <a:defRPr>
          <a:solidFill>
            <a:schemeClr val="tx2"/>
          </a:solidFill>
          <a:latin typeface="Calibri" pitchFamily="34" charset="0"/>
        </a:defRPr>
      </a:lvl8pPr>
      <a:lvl9pPr marL="1828800" algn="ctr" rtl="0" eaLnBrk="0" fontAlgn="base" hangingPunct="0">
        <a:spcBef>
          <a:spcPct val="0"/>
        </a:spcBef>
        <a:spcAft>
          <a:spcPct val="0"/>
        </a:spcAft>
        <a:defRPr>
          <a:solidFill>
            <a:schemeClr val="tx2"/>
          </a:solidFill>
          <a:latin typeface="Calibri"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hyperlink" Target="http://www.afmarsphonepatch.net/"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0.jpe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join@afmars-mil.u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6199" y="2976563"/>
            <a:ext cx="9906000" cy="4370427"/>
          </a:xfrm>
          <a:prstGeom prst="rect">
            <a:avLst/>
          </a:prstGeom>
          <a:noFill/>
        </p:spPr>
        <p:txBody>
          <a:bodyPr wrap="square" rtlCol="0">
            <a:spAutoFit/>
          </a:bodyPr>
          <a:lstStyle/>
          <a:p>
            <a:pPr algn="ctr"/>
            <a:r>
              <a:rPr lang="en-US" sz="3600" b="1" i="1" dirty="0" smtClean="0">
                <a:solidFill>
                  <a:schemeClr val="tx2">
                    <a:lumMod val="75000"/>
                  </a:schemeClr>
                </a:solidFill>
                <a:effectLst>
                  <a:outerShdw blurRad="38100" dist="38100" dir="2700000" algn="tl">
                    <a:srgbClr val="000000">
                      <a:alpha val="43137"/>
                    </a:srgbClr>
                  </a:outerShdw>
                </a:effectLst>
              </a:rPr>
              <a:t>A Official Presentation of</a:t>
            </a:r>
          </a:p>
          <a:p>
            <a:pPr algn="ctr"/>
            <a:r>
              <a:rPr lang="en-US" sz="3600" b="1" i="1" dirty="0" smtClean="0">
                <a:solidFill>
                  <a:schemeClr val="tx2">
                    <a:lumMod val="75000"/>
                  </a:schemeClr>
                </a:solidFill>
                <a:effectLst>
                  <a:outerShdw blurRad="38100" dist="38100" dir="2700000" algn="tl">
                    <a:srgbClr val="000000">
                      <a:alpha val="43137"/>
                    </a:srgbClr>
                  </a:outerShdw>
                </a:effectLst>
              </a:rPr>
              <a:t>United States Airforce MARS</a:t>
            </a:r>
          </a:p>
          <a:p>
            <a:pPr algn="ctr"/>
            <a:r>
              <a:rPr lang="en-US" sz="3600" b="1" i="1" dirty="0" smtClean="0">
                <a:solidFill>
                  <a:schemeClr val="tx2">
                    <a:lumMod val="75000"/>
                  </a:schemeClr>
                </a:solidFill>
                <a:effectLst>
                  <a:outerShdw blurRad="38100" dist="38100" dir="2700000" algn="tl">
                    <a:srgbClr val="000000">
                      <a:alpha val="43137"/>
                    </a:srgbClr>
                  </a:outerShdw>
                </a:effectLst>
              </a:rPr>
              <a:t>Public Affairs Office</a:t>
            </a:r>
          </a:p>
          <a:p>
            <a:pPr algn="ctr"/>
            <a:endParaRPr lang="en-US" sz="3600" b="1" i="1" dirty="0">
              <a:solidFill>
                <a:schemeClr val="tx2">
                  <a:lumMod val="75000"/>
                </a:schemeClr>
              </a:solidFill>
              <a:effectLst>
                <a:outerShdw blurRad="38100" dist="38100" dir="2700000" algn="tl">
                  <a:srgbClr val="000000">
                    <a:alpha val="43137"/>
                  </a:srgbClr>
                </a:outerShdw>
              </a:effectLst>
            </a:endParaRPr>
          </a:p>
          <a:p>
            <a:pPr algn="ctr"/>
            <a:r>
              <a:rPr lang="en-US" sz="2000" b="1" i="1" dirty="0" smtClean="0">
                <a:solidFill>
                  <a:schemeClr val="tx2">
                    <a:lumMod val="75000"/>
                  </a:schemeClr>
                </a:solidFill>
                <a:effectLst>
                  <a:outerShdw blurRad="38100" dist="38100" dir="2700000" algn="tl">
                    <a:srgbClr val="000000">
                      <a:alpha val="43137"/>
                    </a:srgbClr>
                  </a:outerShdw>
                </a:effectLst>
              </a:rPr>
              <a:t>Approved for Public Release</a:t>
            </a:r>
          </a:p>
          <a:p>
            <a:pPr algn="ctr"/>
            <a:r>
              <a:rPr lang="en-US" sz="2000" b="1" i="1" dirty="0" smtClean="0">
                <a:solidFill>
                  <a:schemeClr val="tx2">
                    <a:lumMod val="75000"/>
                  </a:schemeClr>
                </a:solidFill>
                <a:effectLst>
                  <a:outerShdw blurRad="38100" dist="38100" dir="2700000" algn="tl">
                    <a:srgbClr val="000000">
                      <a:alpha val="43137"/>
                    </a:srgbClr>
                  </a:outerShdw>
                </a:effectLst>
              </a:rPr>
              <a:t>UNCLASSIFIED</a:t>
            </a:r>
          </a:p>
          <a:p>
            <a:pPr algn="ctr"/>
            <a:r>
              <a:rPr lang="en-US" sz="2000" b="1" i="1" dirty="0" smtClean="0">
                <a:solidFill>
                  <a:schemeClr val="tx2">
                    <a:lumMod val="75000"/>
                  </a:schemeClr>
                </a:solidFill>
                <a:effectLst>
                  <a:outerShdw blurRad="38100" dist="38100" dir="2700000" algn="tl">
                    <a:srgbClr val="000000">
                      <a:alpha val="43137"/>
                    </a:srgbClr>
                  </a:outerShdw>
                </a:effectLst>
              </a:rPr>
              <a:t>Contains No FOUO Information</a:t>
            </a:r>
          </a:p>
          <a:p>
            <a:pPr algn="ctr"/>
            <a:endParaRPr lang="en-US" sz="2000" b="1" i="1" dirty="0" smtClean="0">
              <a:solidFill>
                <a:schemeClr val="tx2">
                  <a:lumMod val="75000"/>
                </a:schemeClr>
              </a:solidFill>
              <a:effectLst>
                <a:outerShdw blurRad="38100" dist="38100" dir="2700000" algn="tl">
                  <a:srgbClr val="000000">
                    <a:alpha val="43137"/>
                  </a:srgbClr>
                </a:outerShdw>
              </a:effectLst>
            </a:endParaRPr>
          </a:p>
          <a:p>
            <a:pPr algn="ctr"/>
            <a:endParaRPr lang="en-US" sz="2000" b="1" i="1" dirty="0">
              <a:solidFill>
                <a:schemeClr val="tx2">
                  <a:lumMod val="75000"/>
                </a:schemeClr>
              </a:solidFill>
              <a:effectLst>
                <a:outerShdw blurRad="38100" dist="38100" dir="2700000" algn="tl">
                  <a:srgbClr val="000000">
                    <a:alpha val="43137"/>
                  </a:srgbClr>
                </a:outerShdw>
              </a:effectLst>
            </a:endParaRPr>
          </a:p>
          <a:p>
            <a:pPr algn="ctr"/>
            <a:endParaRPr lang="en-US" sz="2000" b="1" i="1" dirty="0" smtClean="0">
              <a:solidFill>
                <a:schemeClr val="tx2">
                  <a:lumMod val="75000"/>
                </a:schemeClr>
              </a:solidFill>
              <a:effectLst>
                <a:outerShdw blurRad="38100" dist="38100" dir="2700000" algn="tl">
                  <a:srgbClr val="000000">
                    <a:alpha val="43137"/>
                  </a:srgbClr>
                </a:outerShdw>
              </a:effectLst>
            </a:endParaRPr>
          </a:p>
          <a:p>
            <a:pPr algn="ctr"/>
            <a:r>
              <a:rPr lang="en-US" sz="1400" dirty="0" smtClean="0">
                <a:solidFill>
                  <a:schemeClr val="tx2">
                    <a:lumMod val="75000"/>
                  </a:schemeClr>
                </a:solidFill>
                <a:effectLst>
                  <a:outerShdw blurRad="38100" dist="38100" dir="2700000" algn="tl">
                    <a:srgbClr val="000000">
                      <a:alpha val="43137"/>
                    </a:srgbClr>
                  </a:outerShdw>
                </a:effectLst>
              </a:rPr>
              <a:t>Presentation </a:t>
            </a:r>
            <a:r>
              <a:rPr lang="en-US" sz="1400" dirty="0" smtClean="0">
                <a:solidFill>
                  <a:schemeClr val="tx2">
                    <a:lumMod val="75000"/>
                  </a:schemeClr>
                </a:solidFill>
                <a:effectLst>
                  <a:outerShdw blurRad="38100" dist="38100" dir="2700000" algn="tl">
                    <a:srgbClr val="000000">
                      <a:alpha val="43137"/>
                    </a:srgbClr>
                  </a:outerShdw>
                </a:effectLst>
              </a:rPr>
              <a:t>19-DoD-AFM-5236K                      </a:t>
            </a:r>
            <a:r>
              <a:rPr lang="en-US" sz="1400" dirty="0" smtClean="0">
                <a:solidFill>
                  <a:schemeClr val="tx2">
                    <a:lumMod val="75000"/>
                  </a:schemeClr>
                </a:solidFill>
                <a:effectLst>
                  <a:outerShdw blurRad="38100" dist="38100" dir="2700000" algn="tl">
                    <a:srgbClr val="000000">
                      <a:alpha val="43137"/>
                    </a:srgbClr>
                  </a:outerShdw>
                </a:effectLst>
              </a:rPr>
              <a:t>© </a:t>
            </a:r>
            <a:r>
              <a:rPr lang="en-US" sz="1400" dirty="0" smtClean="0">
                <a:solidFill>
                  <a:schemeClr val="tx2">
                    <a:lumMod val="75000"/>
                  </a:schemeClr>
                </a:solidFill>
                <a:effectLst>
                  <a:outerShdw blurRad="38100" dist="38100" dir="2700000" algn="tl">
                    <a:srgbClr val="000000">
                      <a:alpha val="43137"/>
                    </a:srgbClr>
                  </a:outerShdw>
                </a:effectLst>
              </a:rPr>
              <a:t>2020 </a:t>
            </a:r>
            <a:r>
              <a:rPr lang="en-US" sz="1400" dirty="0" smtClean="0">
                <a:solidFill>
                  <a:schemeClr val="tx2">
                    <a:lumMod val="75000"/>
                  </a:schemeClr>
                </a:solidFill>
                <a:effectLst>
                  <a:outerShdw blurRad="38100" dist="38100" dir="2700000" algn="tl">
                    <a:srgbClr val="000000">
                      <a:alpha val="43137"/>
                    </a:srgbClr>
                  </a:outerShdw>
                </a:effectLst>
              </a:rPr>
              <a:t>USAF MARS, All Rights Reserved, Unauthorized Duplication is Strictly Prohibited</a:t>
            </a:r>
            <a:endParaRPr lang="en-US" sz="1400" dirty="0">
              <a:solidFill>
                <a:schemeClr val="tx2">
                  <a:lumMod val="75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4036391" y="533400"/>
            <a:ext cx="1985617" cy="1983381"/>
          </a:xfrm>
          <a:prstGeom prst="rect">
            <a:avLst/>
          </a:prstGeom>
        </p:spPr>
      </p:pic>
      <p:pic>
        <p:nvPicPr>
          <p:cNvPr id="4" name="Picture 3"/>
          <p:cNvPicPr>
            <a:picLocks noChangeAspect="1"/>
          </p:cNvPicPr>
          <p:nvPr/>
        </p:nvPicPr>
        <p:blipFill>
          <a:blip r:embed="rId3"/>
          <a:stretch>
            <a:fillRect/>
          </a:stretch>
        </p:blipFill>
        <p:spPr>
          <a:xfrm>
            <a:off x="6929437" y="-152400"/>
            <a:ext cx="3128963" cy="31289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28600"/>
            <a:ext cx="3061836" cy="2514600"/>
          </a:xfrm>
          <a:prstGeom prst="rect">
            <a:avLst/>
          </a:prstGeom>
        </p:spPr>
      </p:pic>
    </p:spTree>
    <p:extLst>
      <p:ext uri="{BB962C8B-B14F-4D97-AF65-F5344CB8AC3E}">
        <p14:creationId xmlns:p14="http://schemas.microsoft.com/office/powerpoint/2010/main" val="170034339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4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863"/>
          <a:stretch/>
        </p:blipFill>
        <p:spPr bwMode="auto">
          <a:xfrm>
            <a:off x="1644029" y="1138237"/>
            <a:ext cx="6770342" cy="5173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20813" y="381000"/>
            <a:ext cx="7216775" cy="523875"/>
          </a:xfrm>
          <a:prstGeom prst="rect">
            <a:avLst/>
          </a:prstGeom>
          <a:noFill/>
        </p:spPr>
        <p:txBody>
          <a:bodyPr wrap="none">
            <a:spAutoFit/>
          </a:bodyPr>
          <a:lstStyle/>
          <a:p>
            <a:pPr fontAlgn="auto">
              <a:spcBef>
                <a:spcPts val="0"/>
              </a:spcBef>
              <a:spcAft>
                <a:spcPts val="0"/>
              </a:spcAft>
              <a:defRPr/>
            </a:pPr>
            <a:r>
              <a:rPr lang="en-US" sz="2800" b="1" dirty="0">
                <a:effectLst>
                  <a:outerShdw blurRad="38100" dist="38100" dir="2700000" algn="tl">
                    <a:srgbClr val="000000">
                      <a:alpha val="43137"/>
                    </a:srgbClr>
                  </a:outerShdw>
                </a:effectLst>
                <a:latin typeface="+mn-lt"/>
                <a:cs typeface="+mn-cs"/>
              </a:rPr>
              <a:t>A Lot Has Changed, We Have Come A Long Way</a:t>
            </a:r>
          </a:p>
        </p:txBody>
      </p:sp>
      <p:sp>
        <p:nvSpPr>
          <p:cNvPr id="4" name="TextBox 3"/>
          <p:cNvSpPr txBox="1"/>
          <p:nvPr/>
        </p:nvSpPr>
        <p:spPr>
          <a:xfrm>
            <a:off x="2319227" y="7010400"/>
            <a:ext cx="5419945" cy="523220"/>
          </a:xfrm>
          <a:prstGeom prst="rect">
            <a:avLst/>
          </a:prstGeom>
          <a:noFill/>
        </p:spPr>
        <p:txBody>
          <a:bodyPr wrap="none">
            <a:spAutoFit/>
          </a:bodyPr>
          <a:lstStyle/>
          <a:p>
            <a:pPr fontAlgn="auto">
              <a:spcBef>
                <a:spcPts val="0"/>
              </a:spcBef>
              <a:spcAft>
                <a:spcPts val="0"/>
              </a:spcAft>
              <a:defRPr/>
            </a:pPr>
            <a:r>
              <a:rPr lang="en-US" sz="2800" b="1" dirty="0" smtClean="0">
                <a:effectLst>
                  <a:outerShdw blurRad="38100" dist="38100" dir="2700000" algn="tl">
                    <a:srgbClr val="000000">
                      <a:alpha val="43137"/>
                    </a:srgbClr>
                  </a:outerShdw>
                </a:effectLst>
                <a:latin typeface="+mn-lt"/>
                <a:cs typeface="+mn-cs"/>
              </a:rPr>
              <a:t>Early </a:t>
            </a:r>
            <a:r>
              <a:rPr lang="en-US" sz="2800" b="1" dirty="0" err="1" smtClean="0">
                <a:effectLst>
                  <a:outerShdw blurRad="38100" dist="38100" dir="2700000" algn="tl">
                    <a:srgbClr val="000000">
                      <a:alpha val="43137"/>
                    </a:srgbClr>
                  </a:outerShdw>
                </a:effectLst>
                <a:latin typeface="+mn-lt"/>
                <a:cs typeface="+mn-cs"/>
              </a:rPr>
              <a:t>1950’s</a:t>
            </a:r>
            <a:r>
              <a:rPr lang="en-US" sz="2800" b="1" dirty="0" smtClean="0">
                <a:effectLst>
                  <a:outerShdw blurRad="38100" dist="38100" dir="2700000" algn="tl">
                    <a:srgbClr val="000000">
                      <a:alpha val="43137"/>
                    </a:srgbClr>
                  </a:outerShdw>
                </a:effectLst>
                <a:latin typeface="+mn-lt"/>
                <a:cs typeface="+mn-cs"/>
              </a:rPr>
              <a:t>, Well Equipped Station</a:t>
            </a:r>
            <a:endParaRPr lang="en-US" sz="2800" b="1" dirty="0">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319359826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4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152400" y="2921000"/>
            <a:ext cx="4114800" cy="1816100"/>
          </a:xfrm>
          <a:prstGeom prst="rect">
            <a:avLst/>
          </a:prstGeom>
          <a:noFill/>
        </p:spPr>
        <p:txBody>
          <a:bodyPr>
            <a:spAutoFit/>
          </a:bodyPr>
          <a:lstStyle/>
          <a:p>
            <a:pPr fontAlgn="auto">
              <a:spcBef>
                <a:spcPts val="0"/>
              </a:spcBef>
              <a:spcAft>
                <a:spcPts val="0"/>
              </a:spcAft>
              <a:defRPr/>
            </a:pPr>
            <a:r>
              <a:rPr lang="en-US" sz="2800" b="1" dirty="0">
                <a:effectLst>
                  <a:outerShdw blurRad="38100" dist="38100" dir="2700000" algn="tl">
                    <a:srgbClr val="000000">
                      <a:alpha val="43137"/>
                    </a:srgbClr>
                  </a:outerShdw>
                </a:effectLst>
                <a:latin typeface="+mn-lt"/>
                <a:cs typeface="+mn-cs"/>
              </a:rPr>
              <a:t>Remembering Our Legacy</a:t>
            </a:r>
          </a:p>
          <a:p>
            <a:pPr fontAlgn="auto">
              <a:spcBef>
                <a:spcPts val="0"/>
              </a:spcBef>
              <a:spcAft>
                <a:spcPts val="0"/>
              </a:spcAft>
              <a:defRPr/>
            </a:pPr>
            <a:endParaRPr lang="en-US" sz="2800" b="1" dirty="0">
              <a:effectLst>
                <a:outerShdw blurRad="38100" dist="38100" dir="2700000" algn="tl">
                  <a:srgbClr val="000000">
                    <a:alpha val="43137"/>
                  </a:srgbClr>
                </a:outerShdw>
              </a:effectLst>
              <a:latin typeface="+mn-lt"/>
              <a:cs typeface="+mn-cs"/>
            </a:endParaRPr>
          </a:p>
          <a:p>
            <a:pPr fontAlgn="auto">
              <a:spcBef>
                <a:spcPts val="0"/>
              </a:spcBef>
              <a:spcAft>
                <a:spcPts val="0"/>
              </a:spcAft>
              <a:defRPr/>
            </a:pPr>
            <a:r>
              <a:rPr lang="en-US" sz="2800" b="1" dirty="0">
                <a:effectLst>
                  <a:outerShdw blurRad="38100" dist="38100" dir="2700000" algn="tl">
                    <a:srgbClr val="000000">
                      <a:alpha val="43137"/>
                    </a:srgbClr>
                  </a:outerShdw>
                </a:effectLst>
                <a:latin typeface="+mn-lt"/>
                <a:cs typeface="+mn-cs"/>
              </a:rPr>
              <a:t>MARS Program Photo on the Cover of </a:t>
            </a:r>
            <a:r>
              <a:rPr lang="en-US" sz="2800" b="1" dirty="0" err="1">
                <a:effectLst>
                  <a:outerShdw blurRad="38100" dist="38100" dir="2700000" algn="tl">
                    <a:srgbClr val="000000">
                      <a:alpha val="43137"/>
                    </a:srgbClr>
                  </a:outerShdw>
                </a:effectLst>
                <a:latin typeface="+mn-lt"/>
                <a:cs typeface="+mn-cs"/>
              </a:rPr>
              <a:t>RTN</a:t>
            </a:r>
            <a:r>
              <a:rPr lang="en-US" sz="2800" b="1" dirty="0">
                <a:effectLst>
                  <a:outerShdw blurRad="38100" dist="38100" dir="2700000" algn="tl">
                    <a:srgbClr val="000000">
                      <a:alpha val="43137"/>
                    </a:srgbClr>
                  </a:outerShdw>
                </a:effectLst>
                <a:latin typeface="+mn-lt"/>
                <a:cs typeface="+mn-cs"/>
              </a:rPr>
              <a:t> in 1951</a:t>
            </a:r>
          </a:p>
        </p:txBody>
      </p:sp>
      <p:pic>
        <p:nvPicPr>
          <p:cNvPr id="11267" name="Picture 2" descr="C:\Users\mallen\Documents\MSA to Hold\MARS\Artwork\RTN0951-F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76200"/>
            <a:ext cx="5529263" cy="760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94273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4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152400" y="685800"/>
            <a:ext cx="4876800" cy="2800350"/>
          </a:xfrm>
          <a:prstGeom prst="rect">
            <a:avLst/>
          </a:prstGeom>
          <a:noFill/>
        </p:spPr>
        <p:txBody>
          <a:bodyPr>
            <a:spAutoFit/>
          </a:bodyPr>
          <a:lstStyle/>
          <a:p>
            <a:pPr fontAlgn="auto">
              <a:spcBef>
                <a:spcPts val="0"/>
              </a:spcBef>
              <a:spcAft>
                <a:spcPts val="0"/>
              </a:spcAft>
              <a:defRPr/>
            </a:pPr>
            <a:r>
              <a:rPr lang="en-US" sz="2800" b="1" dirty="0">
                <a:solidFill>
                  <a:schemeClr val="accent6">
                    <a:lumMod val="75000"/>
                  </a:schemeClr>
                </a:solidFill>
                <a:effectLst>
                  <a:outerShdw blurRad="38100" dist="38100" dir="2700000" algn="tl">
                    <a:srgbClr val="000000">
                      <a:alpha val="43137"/>
                    </a:srgbClr>
                  </a:outerShdw>
                </a:effectLst>
                <a:latin typeface="+mn-lt"/>
                <a:cs typeface="+mn-cs"/>
              </a:rPr>
              <a:t>Remembering Our Legacy</a:t>
            </a:r>
          </a:p>
          <a:p>
            <a:pPr fontAlgn="auto">
              <a:spcBef>
                <a:spcPts val="0"/>
              </a:spcBef>
              <a:spcAft>
                <a:spcPts val="0"/>
              </a:spcAft>
              <a:defRPr/>
            </a:pPr>
            <a:endParaRPr lang="en-US" sz="2800" b="1" dirty="0">
              <a:solidFill>
                <a:schemeClr val="accent6">
                  <a:lumMod val="75000"/>
                </a:schemeClr>
              </a:solidFill>
              <a:effectLst>
                <a:outerShdw blurRad="38100" dist="38100" dir="2700000" algn="tl">
                  <a:srgbClr val="000000">
                    <a:alpha val="43137"/>
                  </a:srgbClr>
                </a:outerShdw>
              </a:effectLst>
              <a:latin typeface="+mn-lt"/>
              <a:cs typeface="+mn-cs"/>
            </a:endParaRPr>
          </a:p>
          <a:p>
            <a:pPr fontAlgn="auto">
              <a:spcBef>
                <a:spcPts val="0"/>
              </a:spcBef>
              <a:spcAft>
                <a:spcPts val="0"/>
              </a:spcAft>
              <a:defRPr/>
            </a:pPr>
            <a:r>
              <a:rPr lang="en-US" sz="2400" b="1" dirty="0">
                <a:solidFill>
                  <a:schemeClr val="accent6">
                    <a:lumMod val="75000"/>
                  </a:schemeClr>
                </a:solidFill>
                <a:effectLst>
                  <a:outerShdw blurRad="38100" dist="38100" dir="2700000" algn="tl">
                    <a:srgbClr val="000000">
                      <a:alpha val="43137"/>
                    </a:srgbClr>
                  </a:outerShdw>
                </a:effectLst>
                <a:latin typeface="+mn-lt"/>
                <a:cs typeface="+mn-cs"/>
              </a:rPr>
              <a:t>Senator Barry Goldwater, </a:t>
            </a:r>
            <a:r>
              <a:rPr lang="en-US" sz="2400" b="1" dirty="0" err="1">
                <a:solidFill>
                  <a:schemeClr val="accent6">
                    <a:lumMod val="75000"/>
                  </a:schemeClr>
                </a:solidFill>
                <a:effectLst>
                  <a:outerShdw blurRad="38100" dist="38100" dir="2700000" algn="tl">
                    <a:srgbClr val="000000">
                      <a:alpha val="43137"/>
                    </a:srgbClr>
                  </a:outerShdw>
                </a:effectLst>
                <a:latin typeface="+mn-lt"/>
                <a:cs typeface="+mn-cs"/>
              </a:rPr>
              <a:t>K7UGA</a:t>
            </a:r>
            <a:endParaRPr lang="en-US" sz="2400" b="1" dirty="0">
              <a:solidFill>
                <a:schemeClr val="accent6">
                  <a:lumMod val="75000"/>
                </a:schemeClr>
              </a:solidFill>
              <a:effectLst>
                <a:outerShdw blurRad="38100" dist="38100" dir="2700000" algn="tl">
                  <a:srgbClr val="000000">
                    <a:alpha val="43137"/>
                  </a:srgbClr>
                </a:outerShdw>
              </a:effectLst>
              <a:latin typeface="+mn-lt"/>
              <a:cs typeface="+mn-cs"/>
            </a:endParaRPr>
          </a:p>
          <a:p>
            <a:pPr fontAlgn="auto">
              <a:spcBef>
                <a:spcPts val="0"/>
              </a:spcBef>
              <a:spcAft>
                <a:spcPts val="0"/>
              </a:spcAft>
              <a:defRPr/>
            </a:pPr>
            <a:r>
              <a:rPr lang="en-US" sz="2400" b="1" dirty="0" err="1">
                <a:solidFill>
                  <a:schemeClr val="accent6">
                    <a:lumMod val="75000"/>
                  </a:schemeClr>
                </a:solidFill>
                <a:effectLst>
                  <a:outerShdw blurRad="38100" dist="38100" dir="2700000" algn="tl">
                    <a:srgbClr val="000000">
                      <a:alpha val="43137"/>
                    </a:srgbClr>
                  </a:outerShdw>
                </a:effectLst>
                <a:latin typeface="+mn-lt"/>
                <a:cs typeface="+mn-cs"/>
              </a:rPr>
              <a:t>AFA7UGA</a:t>
            </a:r>
            <a:r>
              <a:rPr lang="en-US" sz="2400" b="1" dirty="0">
                <a:solidFill>
                  <a:schemeClr val="accent6">
                    <a:lumMod val="75000"/>
                  </a:schemeClr>
                </a:solidFill>
                <a:effectLst>
                  <a:outerShdw blurRad="38100" dist="38100" dir="2700000" algn="tl">
                    <a:srgbClr val="000000">
                      <a:alpha val="43137"/>
                    </a:srgbClr>
                  </a:outerShdw>
                </a:effectLst>
                <a:latin typeface="+mn-lt"/>
                <a:cs typeface="+mn-cs"/>
              </a:rPr>
              <a:t> (AF MARS)</a:t>
            </a:r>
          </a:p>
          <a:p>
            <a:pPr fontAlgn="auto">
              <a:spcBef>
                <a:spcPts val="0"/>
              </a:spcBef>
              <a:spcAft>
                <a:spcPts val="0"/>
              </a:spcAft>
              <a:defRPr/>
            </a:pPr>
            <a:endParaRPr lang="en-US" sz="2400" b="1" dirty="0">
              <a:solidFill>
                <a:schemeClr val="accent6">
                  <a:lumMod val="75000"/>
                </a:schemeClr>
              </a:solidFill>
              <a:effectLst>
                <a:outerShdw blurRad="38100" dist="38100" dir="2700000" algn="tl">
                  <a:srgbClr val="000000">
                    <a:alpha val="43137"/>
                  </a:srgbClr>
                </a:outerShdw>
              </a:effectLst>
              <a:latin typeface="+mn-lt"/>
              <a:cs typeface="+mn-cs"/>
            </a:endParaRPr>
          </a:p>
          <a:p>
            <a:pPr fontAlgn="auto">
              <a:spcBef>
                <a:spcPts val="0"/>
              </a:spcBef>
              <a:spcAft>
                <a:spcPts val="0"/>
              </a:spcAft>
              <a:defRPr/>
            </a:pPr>
            <a:r>
              <a:rPr lang="en-US" sz="2400" b="1" dirty="0">
                <a:solidFill>
                  <a:schemeClr val="accent6">
                    <a:lumMod val="75000"/>
                  </a:schemeClr>
                </a:solidFill>
                <a:effectLst>
                  <a:outerShdw blurRad="38100" dist="38100" dir="2700000" algn="tl">
                    <a:srgbClr val="000000">
                      <a:alpha val="43137"/>
                    </a:srgbClr>
                  </a:outerShdw>
                </a:effectLst>
                <a:latin typeface="+mn-lt"/>
                <a:cs typeface="+mn-cs"/>
              </a:rPr>
              <a:t>MARS Station Operator, Proponent and Ambassador</a:t>
            </a:r>
          </a:p>
        </p:txBody>
      </p:sp>
      <p:pic>
        <p:nvPicPr>
          <p:cNvPr id="122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3276600"/>
            <a:ext cx="42799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76200"/>
            <a:ext cx="4171950" cy="325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4191000"/>
            <a:ext cx="3467100" cy="21730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81335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4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152400" y="304800"/>
            <a:ext cx="4876800" cy="1816100"/>
          </a:xfrm>
          <a:prstGeom prst="rect">
            <a:avLst/>
          </a:prstGeom>
          <a:noFill/>
        </p:spPr>
        <p:txBody>
          <a:bodyPr>
            <a:spAutoFit/>
          </a:bodyPr>
          <a:lstStyle/>
          <a:p>
            <a:pPr fontAlgn="auto">
              <a:spcBef>
                <a:spcPts val="0"/>
              </a:spcBef>
              <a:spcAft>
                <a:spcPts val="0"/>
              </a:spcAft>
              <a:defRPr/>
            </a:pPr>
            <a:r>
              <a:rPr lang="en-US" sz="2800" b="1" dirty="0">
                <a:solidFill>
                  <a:schemeClr val="accent6">
                    <a:lumMod val="75000"/>
                  </a:schemeClr>
                </a:solidFill>
                <a:effectLst>
                  <a:outerShdw blurRad="38100" dist="38100" dir="2700000" algn="tl">
                    <a:srgbClr val="000000">
                      <a:alpha val="43137"/>
                    </a:srgbClr>
                  </a:outerShdw>
                </a:effectLst>
                <a:latin typeface="+mn-lt"/>
                <a:cs typeface="+mn-cs"/>
              </a:rPr>
              <a:t>Remembering Our Legacy</a:t>
            </a:r>
          </a:p>
          <a:p>
            <a:pPr fontAlgn="auto">
              <a:spcBef>
                <a:spcPts val="0"/>
              </a:spcBef>
              <a:spcAft>
                <a:spcPts val="0"/>
              </a:spcAft>
              <a:defRPr/>
            </a:pPr>
            <a:endParaRPr lang="en-US" sz="2800" b="1" dirty="0">
              <a:solidFill>
                <a:schemeClr val="accent6">
                  <a:lumMod val="75000"/>
                </a:schemeClr>
              </a:solidFill>
              <a:effectLst>
                <a:outerShdw blurRad="38100" dist="38100" dir="2700000" algn="tl">
                  <a:srgbClr val="000000">
                    <a:alpha val="43137"/>
                  </a:srgbClr>
                </a:outerShdw>
              </a:effectLst>
              <a:latin typeface="+mn-lt"/>
              <a:cs typeface="+mn-cs"/>
            </a:endParaRPr>
          </a:p>
          <a:p>
            <a:pPr fontAlgn="auto">
              <a:spcBef>
                <a:spcPts val="0"/>
              </a:spcBef>
              <a:spcAft>
                <a:spcPts val="0"/>
              </a:spcAft>
              <a:defRPr/>
            </a:pPr>
            <a:r>
              <a:rPr lang="en-US" sz="2800" b="1" dirty="0" err="1">
                <a:solidFill>
                  <a:schemeClr val="accent6">
                    <a:lumMod val="75000"/>
                  </a:schemeClr>
                </a:solidFill>
                <a:effectLst>
                  <a:outerShdw blurRad="38100" dist="38100" dir="2700000" algn="tl">
                    <a:srgbClr val="000000">
                      <a:alpha val="43137"/>
                    </a:srgbClr>
                  </a:outerShdw>
                </a:effectLst>
                <a:latin typeface="+mn-lt"/>
                <a:cs typeface="+mn-cs"/>
              </a:rPr>
              <a:t>W6IAB</a:t>
            </a:r>
            <a:r>
              <a:rPr lang="en-US" sz="2800" b="1" dirty="0">
                <a:solidFill>
                  <a:schemeClr val="accent6">
                    <a:lumMod val="75000"/>
                  </a:schemeClr>
                </a:solidFill>
                <a:effectLst>
                  <a:outerShdw blurRad="38100" dist="38100" dir="2700000" algn="tl">
                    <a:srgbClr val="000000">
                      <a:alpha val="43137"/>
                    </a:srgbClr>
                  </a:outerShdw>
                </a:effectLst>
                <a:latin typeface="+mn-lt"/>
                <a:cs typeface="+mn-cs"/>
              </a:rPr>
              <a:t> – Camp </a:t>
            </a:r>
            <a:r>
              <a:rPr lang="en-US" sz="2800" b="1" dirty="0" err="1">
                <a:solidFill>
                  <a:schemeClr val="accent6">
                    <a:lumMod val="75000"/>
                  </a:schemeClr>
                </a:solidFill>
                <a:effectLst>
                  <a:outerShdw blurRad="38100" dist="38100" dir="2700000" algn="tl">
                    <a:srgbClr val="000000">
                      <a:alpha val="43137"/>
                    </a:srgbClr>
                  </a:outerShdw>
                </a:effectLst>
                <a:latin typeface="+mn-lt"/>
                <a:cs typeface="+mn-cs"/>
              </a:rPr>
              <a:t>Pendelton</a:t>
            </a:r>
            <a:r>
              <a:rPr lang="en-US" sz="2800" b="1" dirty="0">
                <a:solidFill>
                  <a:schemeClr val="accent6">
                    <a:lumMod val="75000"/>
                  </a:schemeClr>
                </a:solidFill>
                <a:effectLst>
                  <a:outerShdw blurRad="38100" dist="38100" dir="2700000" algn="tl">
                    <a:srgbClr val="000000">
                      <a:alpha val="43137"/>
                    </a:srgbClr>
                  </a:outerShdw>
                </a:effectLst>
                <a:latin typeface="+mn-lt"/>
                <a:cs typeface="+mn-cs"/>
              </a:rPr>
              <a:t>, CA</a:t>
            </a:r>
          </a:p>
          <a:p>
            <a:pPr fontAlgn="auto">
              <a:spcBef>
                <a:spcPts val="0"/>
              </a:spcBef>
              <a:spcAft>
                <a:spcPts val="0"/>
              </a:spcAft>
              <a:defRPr/>
            </a:pPr>
            <a:endParaRPr lang="en-US" sz="2800" b="1" dirty="0">
              <a:solidFill>
                <a:schemeClr val="accent6">
                  <a:lumMod val="75000"/>
                </a:schemeClr>
              </a:solidFill>
              <a:effectLst>
                <a:outerShdw blurRad="38100" dist="38100" dir="2700000" algn="tl">
                  <a:srgbClr val="000000">
                    <a:alpha val="43137"/>
                  </a:srgbClr>
                </a:outerShdw>
              </a:effectLst>
              <a:latin typeface="+mn-lt"/>
              <a:cs typeface="+mn-cs"/>
            </a:endParaRPr>
          </a:p>
        </p:txBody>
      </p:sp>
      <p:pic>
        <p:nvPicPr>
          <p:cNvPr id="2" name="Picture 1"/>
          <p:cNvPicPr>
            <a:picLocks noChangeAspect="1"/>
          </p:cNvPicPr>
          <p:nvPr/>
        </p:nvPicPr>
        <p:blipFill>
          <a:blip r:embed="rId2" cstate="print"/>
          <a:stretch>
            <a:fillRect/>
          </a:stretch>
        </p:blipFill>
        <p:spPr>
          <a:xfrm>
            <a:off x="4800600" y="228600"/>
            <a:ext cx="5072063" cy="63246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cstate="print"/>
          <a:stretch>
            <a:fillRect/>
          </a:stretch>
        </p:blipFill>
        <p:spPr>
          <a:xfrm>
            <a:off x="158750" y="2743200"/>
            <a:ext cx="5708650" cy="4579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674368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4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76200"/>
            <a:ext cx="6858000" cy="76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304800"/>
            <a:ext cx="3962400" cy="3539430"/>
          </a:xfrm>
          <a:prstGeom prst="rect">
            <a:avLst/>
          </a:prstGeom>
          <a:noFill/>
        </p:spPr>
        <p:txBody>
          <a:bodyPr>
            <a:spAutoFit/>
          </a:bodyPr>
          <a:lstStyle/>
          <a:p>
            <a:pPr fontAlgn="auto">
              <a:spcBef>
                <a:spcPts val="0"/>
              </a:spcBef>
              <a:spcAft>
                <a:spcPts val="0"/>
              </a:spcAft>
              <a:defRPr/>
            </a:pPr>
            <a:r>
              <a:rPr lang="en-US" sz="2800" b="1" dirty="0">
                <a:solidFill>
                  <a:schemeClr val="accent6">
                    <a:lumMod val="75000"/>
                  </a:schemeClr>
                </a:solidFill>
                <a:effectLst>
                  <a:outerShdw blurRad="38100" dist="38100" dir="2700000" algn="tl">
                    <a:srgbClr val="000000">
                      <a:alpha val="43137"/>
                    </a:srgbClr>
                  </a:outerShdw>
                </a:effectLst>
                <a:latin typeface="+mn-lt"/>
                <a:cs typeface="+mn-cs"/>
              </a:rPr>
              <a:t>Remembering Our Legacy</a:t>
            </a:r>
          </a:p>
          <a:p>
            <a:pPr fontAlgn="auto">
              <a:spcBef>
                <a:spcPts val="0"/>
              </a:spcBef>
              <a:spcAft>
                <a:spcPts val="0"/>
              </a:spcAft>
              <a:defRPr/>
            </a:pPr>
            <a:endParaRPr lang="en-US" sz="2800" b="1" dirty="0">
              <a:solidFill>
                <a:schemeClr val="accent6">
                  <a:lumMod val="75000"/>
                </a:schemeClr>
              </a:solidFill>
              <a:effectLst>
                <a:outerShdw blurRad="38100" dist="38100" dir="2700000" algn="tl">
                  <a:srgbClr val="000000">
                    <a:alpha val="43137"/>
                  </a:srgbClr>
                </a:outerShdw>
              </a:effectLst>
              <a:latin typeface="+mn-lt"/>
              <a:cs typeface="+mn-cs"/>
            </a:endParaRPr>
          </a:p>
          <a:p>
            <a:pPr fontAlgn="auto">
              <a:spcBef>
                <a:spcPts val="0"/>
              </a:spcBef>
              <a:spcAft>
                <a:spcPts val="0"/>
              </a:spcAft>
              <a:defRPr/>
            </a:pPr>
            <a:r>
              <a:rPr lang="en-US" sz="2800" b="1" dirty="0">
                <a:solidFill>
                  <a:schemeClr val="accent6">
                    <a:lumMod val="75000"/>
                  </a:schemeClr>
                </a:solidFill>
                <a:effectLst>
                  <a:outerShdw blurRad="38100" dist="38100" dir="2700000" algn="tl">
                    <a:srgbClr val="000000">
                      <a:alpha val="43137"/>
                    </a:srgbClr>
                  </a:outerShdw>
                </a:effectLst>
                <a:latin typeface="+mn-lt"/>
                <a:cs typeface="+mn-cs"/>
              </a:rPr>
              <a:t>Ton Son </a:t>
            </a:r>
            <a:r>
              <a:rPr lang="en-US" sz="2800" b="1" dirty="0" err="1">
                <a:solidFill>
                  <a:schemeClr val="accent6">
                    <a:lumMod val="75000"/>
                  </a:schemeClr>
                </a:solidFill>
                <a:effectLst>
                  <a:outerShdw blurRad="38100" dist="38100" dir="2700000" algn="tl">
                    <a:srgbClr val="000000">
                      <a:alpha val="43137"/>
                    </a:srgbClr>
                  </a:outerShdw>
                </a:effectLst>
                <a:latin typeface="+mn-lt"/>
                <a:cs typeface="+mn-cs"/>
              </a:rPr>
              <a:t>Nhut</a:t>
            </a:r>
            <a:r>
              <a:rPr lang="en-US" sz="2800" b="1" dirty="0">
                <a:solidFill>
                  <a:schemeClr val="accent6">
                    <a:lumMod val="75000"/>
                  </a:schemeClr>
                </a:solidFill>
                <a:effectLst>
                  <a:outerShdw blurRad="38100" dist="38100" dir="2700000" algn="tl">
                    <a:srgbClr val="000000">
                      <a:alpha val="43137"/>
                    </a:srgbClr>
                  </a:outerShdw>
                </a:effectLst>
                <a:latin typeface="+mn-lt"/>
                <a:cs typeface="+mn-cs"/>
              </a:rPr>
              <a:t> Airbase</a:t>
            </a:r>
          </a:p>
          <a:p>
            <a:pPr fontAlgn="auto">
              <a:spcBef>
                <a:spcPts val="0"/>
              </a:spcBef>
              <a:spcAft>
                <a:spcPts val="0"/>
              </a:spcAft>
              <a:defRPr/>
            </a:pPr>
            <a:r>
              <a:rPr lang="en-US" sz="2800" b="1" dirty="0">
                <a:solidFill>
                  <a:schemeClr val="accent6">
                    <a:lumMod val="75000"/>
                  </a:schemeClr>
                </a:solidFill>
                <a:effectLst>
                  <a:outerShdw blurRad="38100" dist="38100" dir="2700000" algn="tl">
                    <a:srgbClr val="000000">
                      <a:alpha val="43137"/>
                    </a:srgbClr>
                  </a:outerShdw>
                </a:effectLst>
                <a:latin typeface="+mn-lt"/>
                <a:cs typeface="+mn-cs"/>
              </a:rPr>
              <a:t>Vietnam, circa 1967</a:t>
            </a:r>
          </a:p>
          <a:p>
            <a:pPr fontAlgn="auto">
              <a:spcBef>
                <a:spcPts val="0"/>
              </a:spcBef>
              <a:spcAft>
                <a:spcPts val="0"/>
              </a:spcAft>
              <a:defRPr/>
            </a:pPr>
            <a:endParaRPr lang="en-US" sz="2800" b="1" dirty="0">
              <a:solidFill>
                <a:schemeClr val="accent6">
                  <a:lumMod val="75000"/>
                </a:schemeClr>
              </a:solidFill>
              <a:effectLst>
                <a:outerShdw blurRad="38100" dist="38100" dir="2700000" algn="tl">
                  <a:srgbClr val="000000">
                    <a:alpha val="43137"/>
                  </a:srgbClr>
                </a:outerShdw>
              </a:effectLst>
              <a:latin typeface="+mn-lt"/>
              <a:cs typeface="+mn-cs"/>
            </a:endParaRPr>
          </a:p>
          <a:p>
            <a:pPr fontAlgn="auto">
              <a:spcBef>
                <a:spcPts val="0"/>
              </a:spcBef>
              <a:spcAft>
                <a:spcPts val="0"/>
              </a:spcAft>
              <a:defRPr/>
            </a:pPr>
            <a:r>
              <a:rPr lang="en-US" sz="2800" b="1" dirty="0">
                <a:solidFill>
                  <a:schemeClr val="accent6">
                    <a:lumMod val="75000"/>
                  </a:schemeClr>
                </a:solidFill>
                <a:effectLst>
                  <a:outerShdw blurRad="38100" dist="38100" dir="2700000" algn="tl">
                    <a:srgbClr val="000000">
                      <a:alpha val="43137"/>
                    </a:srgbClr>
                  </a:outerShdw>
                </a:effectLst>
                <a:latin typeface="+mn-lt"/>
                <a:cs typeface="+mn-cs"/>
              </a:rPr>
              <a:t>Chief Operator –</a:t>
            </a:r>
          </a:p>
          <a:p>
            <a:pPr fontAlgn="auto">
              <a:spcBef>
                <a:spcPts val="0"/>
              </a:spcBef>
              <a:spcAft>
                <a:spcPts val="0"/>
              </a:spcAft>
              <a:defRPr/>
            </a:pPr>
            <a:r>
              <a:rPr lang="en-US" sz="2800" b="1" dirty="0">
                <a:solidFill>
                  <a:schemeClr val="accent6">
                    <a:lumMod val="75000"/>
                  </a:schemeClr>
                </a:solidFill>
                <a:effectLst>
                  <a:outerShdw blurRad="38100" dist="38100" dir="2700000" algn="tl">
                    <a:srgbClr val="000000">
                      <a:alpha val="43137"/>
                    </a:srgbClr>
                  </a:outerShdw>
                </a:effectLst>
                <a:latin typeface="+mn-lt"/>
                <a:cs typeface="+mn-cs"/>
              </a:rPr>
              <a:t>Sal  </a:t>
            </a:r>
            <a:r>
              <a:rPr lang="en-US" sz="2800" b="1" dirty="0" smtClean="0">
                <a:solidFill>
                  <a:schemeClr val="accent6">
                    <a:lumMod val="75000"/>
                  </a:schemeClr>
                </a:solidFill>
                <a:effectLst>
                  <a:outerShdw blurRad="38100" dist="38100" dir="2700000" algn="tl">
                    <a:srgbClr val="000000">
                      <a:alpha val="43137"/>
                    </a:srgbClr>
                  </a:outerShdw>
                </a:effectLst>
                <a:latin typeface="+mn-lt"/>
                <a:cs typeface="+mn-cs"/>
              </a:rPr>
              <a:t>Negro</a:t>
            </a:r>
            <a:endParaRPr lang="en-US" sz="2800" b="1" dirty="0">
              <a:solidFill>
                <a:schemeClr val="accent6">
                  <a:lumMod val="75000"/>
                </a:schemeClr>
              </a:solidFill>
              <a:effectLst>
                <a:outerShdw blurRad="38100" dist="38100" dir="2700000" algn="tl">
                  <a:srgbClr val="000000">
                    <a:alpha val="43137"/>
                  </a:srgbClr>
                </a:outerShdw>
              </a:effectLst>
              <a:latin typeface="+mn-lt"/>
              <a:cs typeface="+mn-cs"/>
            </a:endParaRPr>
          </a:p>
        </p:txBody>
      </p:sp>
      <p:pic>
        <p:nvPicPr>
          <p:cNvPr id="1434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26102" b="28183"/>
          <a:stretch>
            <a:fillRect/>
          </a:stretch>
        </p:blipFill>
        <p:spPr bwMode="auto">
          <a:xfrm>
            <a:off x="4191000" y="0"/>
            <a:ext cx="2571750" cy="117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8005905"/>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0068560" cy="7772400"/>
          </a:xfrm>
          <a:prstGeom prst="rect">
            <a:avLst/>
          </a:prstGeom>
        </p:spPr>
      </p:pic>
      <p:sp>
        <p:nvSpPr>
          <p:cNvPr id="5" name="Rectangle 4"/>
          <p:cNvSpPr/>
          <p:nvPr/>
        </p:nvSpPr>
        <p:spPr>
          <a:xfrm>
            <a:off x="233680" y="304800"/>
            <a:ext cx="9601200" cy="923330"/>
          </a:xfrm>
          <a:prstGeom prst="rect">
            <a:avLst/>
          </a:prstGeom>
          <a:noFill/>
        </p:spPr>
        <p:txBody>
          <a:bodyPr wrap="squar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Here’s AFMARS in 2020!</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6" name="Rectangle 5"/>
          <p:cNvSpPr/>
          <p:nvPr/>
        </p:nvSpPr>
        <p:spPr>
          <a:xfrm>
            <a:off x="5257800" y="5486400"/>
            <a:ext cx="4191000" cy="1754326"/>
          </a:xfrm>
          <a:prstGeom prst="rect">
            <a:avLst/>
          </a:prstGeom>
          <a:noFill/>
        </p:spPr>
        <p:txBody>
          <a:bodyPr wrap="squar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Our Members are On A Roll</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35304987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22"/>
          <a:stretch/>
        </p:blipFill>
        <p:spPr bwMode="auto">
          <a:xfrm>
            <a:off x="0" y="-25400"/>
            <a:ext cx="10058400" cy="782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a:spLocks noGrp="1"/>
          </p:cNvSpPr>
          <p:nvPr>
            <p:ph type="title"/>
          </p:nvPr>
        </p:nvSpPr>
        <p:spPr>
          <a:xfrm>
            <a:off x="-457200" y="0"/>
            <a:ext cx="10744200" cy="1633781"/>
          </a:xfrm>
        </p:spPr>
        <p:txBody>
          <a:bodyPr tIns="154940" rtlCol="0"/>
          <a:lstStyle/>
          <a:p>
            <a:pPr marL="1375410" algn="l" eaLnBrk="1" fontAlgn="auto" hangingPunct="1">
              <a:spcBef>
                <a:spcPts val="0"/>
              </a:spcBef>
              <a:spcAft>
                <a:spcPts val="0"/>
              </a:spcAft>
              <a:defRPr/>
            </a:pPr>
            <a:r>
              <a:rPr lang="en-US" sz="4800" dirty="0" smtClean="0">
                <a:solidFill>
                  <a:srgbClr val="FFFF00"/>
                </a:solidFill>
                <a:effectLst>
                  <a:outerShdw blurRad="38100" dist="38100" dir="2700000" algn="tl">
                    <a:srgbClr val="000000">
                      <a:alpha val="43137"/>
                    </a:srgbClr>
                  </a:outerShdw>
                </a:effectLst>
                <a:latin typeface="+mn-lt"/>
              </a:rPr>
              <a:t>A Member’s Modern MARS Station</a:t>
            </a:r>
            <a:endParaRPr sz="4800" spc="-5" dirty="0">
              <a:solidFill>
                <a:srgbClr val="FFFF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4381115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C:\Users\mallen\Documents\MSA to Hold\Indian Creek\Artwork\shutterstock_478296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0584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200" y="-15240"/>
            <a:ext cx="10058400" cy="7478970"/>
          </a:xfrm>
          <a:prstGeom prst="rect">
            <a:avLst/>
          </a:prstGeom>
          <a:noFill/>
        </p:spPr>
        <p:txBody>
          <a:bodyPr wrap="square">
            <a:spAutoFit/>
          </a:bodyPr>
          <a:lstStyle/>
          <a:p>
            <a:pPr algn="ctr" fontAlgn="auto">
              <a:spcBef>
                <a:spcPts val="0"/>
              </a:spcBef>
              <a:spcAft>
                <a:spcPts val="0"/>
              </a:spcAft>
              <a:defRPr/>
            </a:pPr>
            <a:r>
              <a:rPr lang="en-US" sz="4800" b="1" dirty="0" smtClean="0">
                <a:solidFill>
                  <a:srgbClr val="FFFF00"/>
                </a:solidFill>
                <a:effectLst>
                  <a:outerShdw blurRad="38100" dist="38100" dir="2700000" algn="tl">
                    <a:srgbClr val="000000">
                      <a:alpha val="43137"/>
                    </a:srgbClr>
                  </a:outerShdw>
                </a:effectLst>
                <a:latin typeface="+mn-lt"/>
                <a:cs typeface="+mn-cs"/>
              </a:rPr>
              <a:t>For Decades MARS was Known as an Organization on the Leading Edge of Technology and Experimentation</a:t>
            </a:r>
          </a:p>
          <a:p>
            <a:pPr algn="ctr" fontAlgn="auto">
              <a:spcBef>
                <a:spcPts val="0"/>
              </a:spcBef>
              <a:spcAft>
                <a:spcPts val="0"/>
              </a:spcAft>
              <a:defRPr/>
            </a:pPr>
            <a:endParaRPr lang="en-US" sz="4800" b="1" dirty="0">
              <a:solidFill>
                <a:srgbClr val="FFFF00"/>
              </a:solidFill>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endParaRPr lang="en-US" sz="4800" b="1" dirty="0" smtClean="0">
              <a:solidFill>
                <a:srgbClr val="FFFF00"/>
              </a:solidFill>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endParaRPr lang="en-US" sz="4800" b="1" dirty="0" smtClean="0">
              <a:solidFill>
                <a:srgbClr val="FFFF00"/>
              </a:solidFill>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endParaRPr lang="en-US" sz="4800" b="1" dirty="0">
              <a:solidFill>
                <a:srgbClr val="FFFF00"/>
              </a:solidFill>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endParaRPr lang="en-US" sz="4800" b="1" dirty="0" smtClean="0">
              <a:solidFill>
                <a:srgbClr val="FFFF00"/>
              </a:solidFill>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endParaRPr lang="en-US" sz="4800" b="1" dirty="0">
              <a:solidFill>
                <a:srgbClr val="FFFF00"/>
              </a:solidFill>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r>
              <a:rPr lang="en-US" sz="4800" b="1" dirty="0" smtClean="0">
                <a:solidFill>
                  <a:srgbClr val="FFFF00"/>
                </a:solidFill>
                <a:effectLst>
                  <a:outerShdw blurRad="38100" dist="38100" dir="2700000" algn="tl">
                    <a:srgbClr val="000000">
                      <a:alpha val="43137"/>
                    </a:srgbClr>
                  </a:outerShdw>
                </a:effectLst>
                <a:latin typeface="+mn-lt"/>
                <a:cs typeface="+mn-cs"/>
              </a:rPr>
              <a:t>We Are On The Way Back !</a:t>
            </a:r>
            <a:endParaRPr lang="en-US" sz="4800" b="1" dirty="0">
              <a:solidFill>
                <a:srgbClr val="FFFF00"/>
              </a:solidFill>
              <a:effectLst>
                <a:outerShdw blurRad="38100" dist="38100" dir="2700000" algn="tl">
                  <a:srgbClr val="000000">
                    <a:alpha val="43137"/>
                  </a:srgbClr>
                </a:outerShdw>
              </a:effectLst>
              <a:latin typeface="+mn-lt"/>
              <a:cs typeface="+mn-cs"/>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C:\Users\mallen\Downloads\shutterstock_557910970.jpg"/>
          <p:cNvPicPr>
            <a:picLocks noChangeAspect="1" noChangeArrowheads="1"/>
          </p:cNvPicPr>
          <p:nvPr/>
        </p:nvPicPr>
        <p:blipFill>
          <a:blip r:embed="rId2" cstate="print">
            <a:extLst>
              <a:ext uri="{28A0092B-C50C-407E-A947-70E740481C1C}">
                <a14:useLocalDpi xmlns:a14="http://schemas.microsoft.com/office/drawing/2010/main" val="0"/>
              </a:ext>
            </a:extLst>
          </a:blip>
          <a:srcRect b="7529"/>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200" y="2253725"/>
            <a:ext cx="9601200" cy="5401479"/>
          </a:xfrm>
          <a:prstGeom prst="rect">
            <a:avLst/>
          </a:prstGeom>
          <a:noFill/>
        </p:spPr>
        <p:txBody>
          <a:bodyPr wrap="square">
            <a:spAutoFit/>
          </a:bodyPr>
          <a:lstStyle/>
          <a:p>
            <a:pPr algn="ctr" fontAlgn="auto">
              <a:spcBef>
                <a:spcPts val="0"/>
              </a:spcBef>
              <a:spcAft>
                <a:spcPts val="0"/>
              </a:spcAft>
              <a:defRPr/>
            </a:pPr>
            <a:r>
              <a:rPr lang="en-US" sz="11500" b="1" dirty="0" smtClean="0">
                <a:solidFill>
                  <a:srgbClr val="FFFF00"/>
                </a:solidFill>
                <a:effectLst>
                  <a:outerShdw blurRad="38100" dist="38100" dir="2700000" algn="tl">
                    <a:srgbClr val="000000">
                      <a:alpha val="43137"/>
                    </a:srgbClr>
                  </a:outerShdw>
                </a:effectLst>
                <a:latin typeface="+mn-lt"/>
                <a:cs typeface="+mn-cs"/>
              </a:rPr>
              <a:t>MARS 2020</a:t>
            </a:r>
          </a:p>
          <a:p>
            <a:pPr algn="ctr" fontAlgn="auto">
              <a:spcBef>
                <a:spcPts val="0"/>
              </a:spcBef>
              <a:spcAft>
                <a:spcPts val="0"/>
              </a:spcAft>
              <a:defRPr/>
            </a:pPr>
            <a:r>
              <a:rPr lang="en-US" sz="11500" b="1" dirty="0" smtClean="0">
                <a:solidFill>
                  <a:srgbClr val="FFFF00"/>
                </a:solidFill>
                <a:effectLst>
                  <a:outerShdw blurRad="38100" dist="38100" dir="2700000" algn="tl">
                    <a:srgbClr val="000000">
                      <a:alpha val="43137"/>
                    </a:srgbClr>
                  </a:outerShdw>
                </a:effectLst>
                <a:latin typeface="+mn-lt"/>
                <a:cs typeface="+mn-cs"/>
              </a:rPr>
              <a:t>Is</a:t>
            </a:r>
          </a:p>
          <a:p>
            <a:pPr algn="ctr" fontAlgn="auto">
              <a:spcBef>
                <a:spcPts val="0"/>
              </a:spcBef>
              <a:spcAft>
                <a:spcPts val="0"/>
              </a:spcAft>
              <a:defRPr/>
            </a:pPr>
            <a:r>
              <a:rPr lang="en-US" sz="11500" b="1" dirty="0" smtClean="0">
                <a:solidFill>
                  <a:srgbClr val="FFFF00"/>
                </a:solidFill>
                <a:effectLst>
                  <a:outerShdw blurRad="38100" dist="38100" dir="2700000" algn="tl">
                    <a:srgbClr val="000000">
                      <a:alpha val="43137"/>
                    </a:srgbClr>
                  </a:outerShdw>
                </a:effectLst>
                <a:latin typeface="+mn-lt"/>
                <a:cs typeface="+mn-cs"/>
              </a:rPr>
              <a:t>Digital</a:t>
            </a:r>
            <a:endParaRPr lang="en-US" sz="11500" b="1" dirty="0">
              <a:solidFill>
                <a:srgbClr val="FFFF00"/>
              </a:solidFill>
              <a:effectLst>
                <a:outerShdw blurRad="38100" dist="38100" dir="2700000" algn="tl">
                  <a:srgbClr val="000000">
                    <a:alpha val="43137"/>
                  </a:srgbClr>
                </a:outerShdw>
              </a:effectLst>
              <a:latin typeface="+mn-lt"/>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76200"/>
            <a:ext cx="2529114" cy="2529114"/>
          </a:xfrm>
          <a:prstGeom prst="rect">
            <a:avLst/>
          </a:prstGeom>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1388" y="0"/>
            <a:ext cx="8175625" cy="773113"/>
          </a:xfrm>
        </p:spPr>
        <p:txBody>
          <a:bodyPr tIns="155448" rtlCol="0"/>
          <a:lstStyle/>
          <a:p>
            <a:pPr marL="921385" eaLnBrk="1" fontAlgn="auto" hangingPunct="1">
              <a:spcBef>
                <a:spcPts val="0"/>
              </a:spcBef>
              <a:spcAft>
                <a:spcPts val="0"/>
              </a:spcAft>
              <a:defRPr/>
            </a:pPr>
            <a:r>
              <a:rPr spc="-5" dirty="0">
                <a:effectLst>
                  <a:outerShdw blurRad="38100" dist="38100" dir="2700000" algn="tl">
                    <a:srgbClr val="000000">
                      <a:alpha val="43137"/>
                    </a:srgbClr>
                  </a:outerShdw>
                </a:effectLst>
                <a:latin typeface="+mn-lt"/>
              </a:rPr>
              <a:t>Mul</a:t>
            </a:r>
            <a:r>
              <a:rPr dirty="0">
                <a:effectLst>
                  <a:outerShdw blurRad="38100" dist="38100" dir="2700000" algn="tl">
                    <a:srgbClr val="000000">
                      <a:alpha val="43137"/>
                    </a:srgbClr>
                  </a:outerShdw>
                </a:effectLst>
                <a:latin typeface="+mn-lt"/>
              </a:rPr>
              <a:t>ti</a:t>
            </a:r>
            <a:r>
              <a:rPr spc="-10" dirty="0">
                <a:effectLst>
                  <a:outerShdw blurRad="38100" dist="38100" dir="2700000" algn="tl">
                    <a:srgbClr val="000000">
                      <a:alpha val="43137"/>
                    </a:srgbClr>
                  </a:outerShdw>
                </a:effectLst>
                <a:latin typeface="+mn-lt"/>
              </a:rPr>
              <a:t>p</a:t>
            </a:r>
            <a:r>
              <a:rPr spc="-5" dirty="0">
                <a:effectLst>
                  <a:outerShdw blurRad="38100" dist="38100" dir="2700000" algn="tl">
                    <a:srgbClr val="000000">
                      <a:alpha val="43137"/>
                    </a:srgbClr>
                  </a:outerShdw>
                </a:effectLst>
                <a:latin typeface="+mn-lt"/>
              </a:rPr>
              <a:t>le</a:t>
            </a:r>
            <a:r>
              <a:rPr spc="15" dirty="0">
                <a:effectLst>
                  <a:outerShdw blurRad="38100" dist="38100" dir="2700000" algn="tl">
                    <a:srgbClr val="000000">
                      <a:alpha val="43137"/>
                    </a:srgbClr>
                  </a:outerShdw>
                </a:effectLst>
                <a:latin typeface="+mn-lt"/>
              </a:rPr>
              <a:t> </a:t>
            </a:r>
            <a:r>
              <a:rPr spc="-5" dirty="0">
                <a:effectLst>
                  <a:outerShdw blurRad="38100" dist="38100" dir="2700000" algn="tl">
                    <a:srgbClr val="000000">
                      <a:alpha val="43137"/>
                    </a:srgbClr>
                  </a:outerShdw>
                </a:effectLst>
                <a:latin typeface="+mn-lt"/>
              </a:rPr>
              <a:t>Co</a:t>
            </a:r>
            <a:r>
              <a:rPr spc="-20" dirty="0">
                <a:effectLst>
                  <a:outerShdw blurRad="38100" dist="38100" dir="2700000" algn="tl">
                    <a:srgbClr val="000000">
                      <a:alpha val="43137"/>
                    </a:srgbClr>
                  </a:outerShdw>
                </a:effectLst>
                <a:latin typeface="+mn-lt"/>
              </a:rPr>
              <a:t>m</a:t>
            </a:r>
            <a:r>
              <a:rPr dirty="0">
                <a:effectLst>
                  <a:outerShdw blurRad="38100" dist="38100" dir="2700000" algn="tl">
                    <a:srgbClr val="000000">
                      <a:alpha val="43137"/>
                    </a:srgbClr>
                  </a:outerShdw>
                </a:effectLst>
                <a:latin typeface="+mn-lt"/>
              </a:rPr>
              <a:t>m</a:t>
            </a:r>
            <a:r>
              <a:rPr spc="-5" dirty="0">
                <a:effectLst>
                  <a:outerShdw blurRad="38100" dist="38100" dir="2700000" algn="tl">
                    <a:srgbClr val="000000">
                      <a:alpha val="43137"/>
                    </a:srgbClr>
                  </a:outerShdw>
                </a:effectLst>
                <a:latin typeface="+mn-lt"/>
              </a:rPr>
              <a:t>u</a:t>
            </a:r>
            <a:r>
              <a:rPr dirty="0">
                <a:effectLst>
                  <a:outerShdw blurRad="38100" dist="38100" dir="2700000" algn="tl">
                    <a:srgbClr val="000000">
                      <a:alpha val="43137"/>
                    </a:srgbClr>
                  </a:outerShdw>
                </a:effectLst>
                <a:latin typeface="+mn-lt"/>
              </a:rPr>
              <a:t>ni</a:t>
            </a:r>
            <a:r>
              <a:rPr spc="-5" dirty="0">
                <a:effectLst>
                  <a:outerShdw blurRad="38100" dist="38100" dir="2700000" algn="tl">
                    <a:srgbClr val="000000">
                      <a:alpha val="43137"/>
                    </a:srgbClr>
                  </a:outerShdw>
                </a:effectLst>
                <a:latin typeface="+mn-lt"/>
              </a:rPr>
              <a:t>ca</a:t>
            </a:r>
            <a:r>
              <a:rPr spc="-15" dirty="0">
                <a:effectLst>
                  <a:outerShdw blurRad="38100" dist="38100" dir="2700000" algn="tl">
                    <a:srgbClr val="000000">
                      <a:alpha val="43137"/>
                    </a:srgbClr>
                  </a:outerShdw>
                </a:effectLst>
                <a:latin typeface="+mn-lt"/>
              </a:rPr>
              <a:t>t</a:t>
            </a:r>
            <a:r>
              <a:rPr dirty="0">
                <a:effectLst>
                  <a:outerShdw blurRad="38100" dist="38100" dir="2700000" algn="tl">
                    <a:srgbClr val="000000">
                      <a:alpha val="43137"/>
                    </a:srgbClr>
                  </a:outerShdw>
                </a:effectLst>
                <a:latin typeface="+mn-lt"/>
              </a:rPr>
              <a:t>i</a:t>
            </a:r>
            <a:r>
              <a:rPr spc="-5" dirty="0">
                <a:effectLst>
                  <a:outerShdw blurRad="38100" dist="38100" dir="2700000" algn="tl">
                    <a:srgbClr val="000000">
                      <a:alpha val="43137"/>
                    </a:srgbClr>
                  </a:outerShdw>
                </a:effectLst>
                <a:latin typeface="+mn-lt"/>
              </a:rPr>
              <a:t>o</a:t>
            </a:r>
            <a:r>
              <a:rPr dirty="0">
                <a:effectLst>
                  <a:outerShdw blurRad="38100" dist="38100" dir="2700000" algn="tl">
                    <a:srgbClr val="000000">
                      <a:alpha val="43137"/>
                    </a:srgbClr>
                  </a:outerShdw>
                </a:effectLst>
                <a:latin typeface="+mn-lt"/>
              </a:rPr>
              <a:t>n</a:t>
            </a:r>
            <a:r>
              <a:rPr spc="-5" dirty="0">
                <a:effectLst>
                  <a:outerShdw blurRad="38100" dist="38100" dir="2700000" algn="tl">
                    <a:srgbClr val="000000">
                      <a:alpha val="43137"/>
                    </a:srgbClr>
                  </a:outerShdw>
                </a:effectLst>
                <a:latin typeface="+mn-lt"/>
              </a:rPr>
              <a:t>s</a:t>
            </a:r>
            <a:r>
              <a:rPr spc="-25" dirty="0">
                <a:effectLst>
                  <a:outerShdw blurRad="38100" dist="38100" dir="2700000" algn="tl">
                    <a:srgbClr val="000000">
                      <a:alpha val="43137"/>
                    </a:srgbClr>
                  </a:outerShdw>
                </a:effectLst>
                <a:latin typeface="+mn-lt"/>
              </a:rPr>
              <a:t> </a:t>
            </a:r>
            <a:r>
              <a:rPr spc="-5" dirty="0">
                <a:effectLst>
                  <a:outerShdw blurRad="38100" dist="38100" dir="2700000" algn="tl">
                    <a:srgbClr val="000000">
                      <a:alpha val="43137"/>
                    </a:srgbClr>
                  </a:outerShdw>
                </a:effectLst>
                <a:latin typeface="+mn-lt"/>
              </a:rPr>
              <a:t>Mo</a:t>
            </a:r>
            <a:r>
              <a:rPr dirty="0">
                <a:effectLst>
                  <a:outerShdw blurRad="38100" dist="38100" dir="2700000" algn="tl">
                    <a:srgbClr val="000000">
                      <a:alpha val="43137"/>
                    </a:srgbClr>
                  </a:outerShdw>
                </a:effectLst>
                <a:latin typeface="+mn-lt"/>
              </a:rPr>
              <a:t>d</a:t>
            </a:r>
            <a:r>
              <a:rPr spc="5" dirty="0">
                <a:effectLst>
                  <a:outerShdw blurRad="38100" dist="38100" dir="2700000" algn="tl">
                    <a:srgbClr val="000000">
                      <a:alpha val="43137"/>
                    </a:srgbClr>
                  </a:outerShdw>
                </a:effectLst>
                <a:latin typeface="+mn-lt"/>
              </a:rPr>
              <a:t>e</a:t>
            </a:r>
            <a:r>
              <a:rPr spc="-5" dirty="0">
                <a:effectLst>
                  <a:outerShdw blurRad="38100" dist="38100" dir="2700000" algn="tl">
                    <a:srgbClr val="000000">
                      <a:alpha val="43137"/>
                    </a:srgbClr>
                  </a:outerShdw>
                </a:effectLst>
                <a:latin typeface="+mn-lt"/>
              </a:rPr>
              <a:t>s</a:t>
            </a:r>
          </a:p>
        </p:txBody>
      </p:sp>
      <p:sp>
        <p:nvSpPr>
          <p:cNvPr id="22531" name="object 5"/>
          <p:cNvSpPr>
            <a:spLocks noChangeArrowheads="1"/>
          </p:cNvSpPr>
          <p:nvPr/>
        </p:nvSpPr>
        <p:spPr bwMode="auto">
          <a:xfrm>
            <a:off x="5638800" y="1676400"/>
            <a:ext cx="3663950" cy="473075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en-US" altLang="en-US"/>
          </a:p>
        </p:txBody>
      </p:sp>
      <p:pic>
        <p:nvPicPr>
          <p:cNvPr id="225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ject 4"/>
          <p:cNvSpPr txBox="1"/>
          <p:nvPr/>
        </p:nvSpPr>
        <p:spPr>
          <a:xfrm>
            <a:off x="838200" y="1128713"/>
            <a:ext cx="4724400" cy="6303264"/>
          </a:xfrm>
          <a:prstGeom prst="rect">
            <a:avLst/>
          </a:prstGeom>
        </p:spPr>
        <p:txBody>
          <a:bodyPr wrap="square" lIns="0" tIns="0" rIns="0" bIns="0">
            <a:spAutoFit/>
          </a:bodyPr>
          <a:lstStyle>
            <a:lvl1pPr marL="355600" indent="-342900">
              <a:tabLst>
                <a:tab pos="357188" algn="l"/>
              </a:tabLst>
              <a:defRPr>
                <a:solidFill>
                  <a:schemeClr val="tx1"/>
                </a:solidFill>
                <a:latin typeface="Calibri" pitchFamily="34" charset="0"/>
              </a:defRPr>
            </a:lvl1pPr>
            <a:lvl2pPr marL="7556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marL="12700" indent="0">
              <a:lnSpc>
                <a:spcPct val="80000"/>
              </a:lnSpc>
              <a:defRPr/>
            </a:pPr>
            <a:r>
              <a:rPr lang="en-US" altLang="en-US" sz="3200" b="1" i="1" u="sng" dirty="0" smtClean="0">
                <a:effectLst>
                  <a:outerShdw blurRad="38100" dist="38100" dir="2700000" algn="tl">
                    <a:srgbClr val="C0C0C0"/>
                  </a:outerShdw>
                </a:effectLst>
                <a:ea typeface="Candara" pitchFamily="34" charset="0"/>
                <a:cs typeface="Candara" pitchFamily="34" charset="0"/>
              </a:rPr>
              <a:t>AF Approved Data Modes</a:t>
            </a:r>
          </a:p>
          <a:p>
            <a:pPr>
              <a:lnSpc>
                <a:spcPct val="80000"/>
              </a:lnSpc>
              <a:buFontTx/>
              <a:buChar char="•"/>
              <a:defRPr/>
            </a:pPr>
            <a:endParaRPr lang="en-US" altLang="en-US" sz="3200" b="1" dirty="0">
              <a:effectLst>
                <a:outerShdw blurRad="38100" dist="38100" dir="2700000" algn="tl">
                  <a:srgbClr val="C0C0C0"/>
                </a:outerShdw>
              </a:effectLst>
              <a:ea typeface="Candara" pitchFamily="34" charset="0"/>
              <a:cs typeface="Candara" pitchFamily="34" charset="0"/>
            </a:endParaRPr>
          </a:p>
          <a:p>
            <a:pPr>
              <a:lnSpc>
                <a:spcPct val="80000"/>
              </a:lnSpc>
              <a:buFontTx/>
              <a:buChar char="•"/>
              <a:defRPr/>
            </a:pPr>
            <a:r>
              <a:rPr lang="en-US" altLang="en-US" sz="3200" b="1" dirty="0" err="1" smtClean="0">
                <a:effectLst>
                  <a:outerShdw blurRad="38100" dist="38100" dir="2700000" algn="tl">
                    <a:srgbClr val="C0C0C0"/>
                  </a:outerShdw>
                </a:effectLst>
                <a:ea typeface="Candara" pitchFamily="34" charset="0"/>
                <a:cs typeface="Candara" pitchFamily="34" charset="0"/>
              </a:rPr>
              <a:t>M110A</a:t>
            </a:r>
            <a:r>
              <a:rPr lang="en-US" altLang="en-US" sz="3200" b="1" dirty="0" smtClean="0">
                <a:effectLst>
                  <a:outerShdw blurRad="38100" dist="38100" dir="2700000" algn="tl">
                    <a:srgbClr val="C0C0C0"/>
                  </a:outerShdw>
                </a:effectLst>
                <a:ea typeface="Candara" pitchFamily="34" charset="0"/>
                <a:cs typeface="Candara" pitchFamily="34" charset="0"/>
              </a:rPr>
              <a:t> (Primary)</a:t>
            </a:r>
          </a:p>
          <a:p>
            <a:pPr>
              <a:lnSpc>
                <a:spcPct val="80000"/>
              </a:lnSpc>
              <a:buFontTx/>
              <a:buChar char="•"/>
              <a:defRPr/>
            </a:pPr>
            <a:r>
              <a:rPr lang="en-US" altLang="en-US" sz="3200" b="1" dirty="0" smtClean="0">
                <a:effectLst>
                  <a:outerShdw blurRad="38100" dist="38100" dir="2700000" algn="tl">
                    <a:srgbClr val="C0C0C0"/>
                  </a:outerShdw>
                </a:effectLst>
                <a:ea typeface="Candara" pitchFamily="34" charset="0"/>
                <a:cs typeface="Candara" pitchFamily="34" charset="0"/>
              </a:rPr>
              <a:t>MT-63</a:t>
            </a:r>
          </a:p>
          <a:p>
            <a:pPr>
              <a:lnSpc>
                <a:spcPct val="80000"/>
              </a:lnSpc>
              <a:buFontTx/>
              <a:buChar char="•"/>
              <a:defRPr/>
            </a:pPr>
            <a:r>
              <a:rPr lang="en-US" altLang="en-US" sz="3200" b="1" dirty="0" smtClean="0">
                <a:effectLst>
                  <a:outerShdw blurRad="38100" dist="38100" dir="2700000" algn="tl">
                    <a:srgbClr val="C0C0C0"/>
                  </a:outerShdw>
                </a:effectLst>
                <a:ea typeface="Candara" pitchFamily="34" charset="0"/>
                <a:cs typeface="Candara" pitchFamily="34" charset="0"/>
              </a:rPr>
              <a:t>FT8 (AF)</a:t>
            </a:r>
          </a:p>
          <a:p>
            <a:pPr>
              <a:lnSpc>
                <a:spcPct val="80000"/>
              </a:lnSpc>
              <a:buFontTx/>
              <a:buChar char="•"/>
              <a:defRPr/>
            </a:pPr>
            <a:r>
              <a:rPr lang="en-US" altLang="en-US" sz="3200" b="1" dirty="0" smtClean="0">
                <a:effectLst>
                  <a:outerShdw blurRad="38100" dist="38100" dir="2700000" algn="tl">
                    <a:srgbClr val="C0C0C0"/>
                  </a:outerShdw>
                </a:effectLst>
                <a:ea typeface="Candara" pitchFamily="34" charset="0"/>
                <a:cs typeface="Candara" pitchFamily="34" charset="0"/>
              </a:rPr>
              <a:t>Olivia (AF)</a:t>
            </a:r>
          </a:p>
          <a:p>
            <a:pPr>
              <a:lnSpc>
                <a:spcPct val="80000"/>
              </a:lnSpc>
              <a:buFontTx/>
              <a:buChar char="•"/>
              <a:defRPr/>
            </a:pPr>
            <a:r>
              <a:rPr lang="en-US" altLang="en-US" sz="3200" b="1" dirty="0" smtClean="0">
                <a:effectLst>
                  <a:outerShdw blurRad="38100" dist="38100" dir="2700000" algn="tl">
                    <a:srgbClr val="C0C0C0"/>
                  </a:outerShdw>
                </a:effectLst>
                <a:ea typeface="Candara" pitchFamily="34" charset="0"/>
                <a:cs typeface="Candara" pitchFamily="34" charset="0"/>
              </a:rPr>
              <a:t>RTTY</a:t>
            </a:r>
          </a:p>
          <a:p>
            <a:pPr>
              <a:lnSpc>
                <a:spcPct val="80000"/>
              </a:lnSpc>
              <a:buFontTx/>
              <a:buChar char="•"/>
              <a:defRPr/>
            </a:pPr>
            <a:r>
              <a:rPr lang="en-US" altLang="en-US" sz="3200" b="1" dirty="0" smtClean="0">
                <a:effectLst>
                  <a:outerShdw blurRad="38100" dist="38100" dir="2700000" algn="tl">
                    <a:srgbClr val="C0C0C0"/>
                  </a:outerShdw>
                </a:effectLst>
                <a:ea typeface="Candara" pitchFamily="34" charset="0"/>
                <a:cs typeface="Candara" pitchFamily="34" charset="0"/>
              </a:rPr>
              <a:t>Packet</a:t>
            </a:r>
          </a:p>
          <a:p>
            <a:pPr>
              <a:lnSpc>
                <a:spcPct val="80000"/>
              </a:lnSpc>
              <a:buFontTx/>
              <a:buChar char="•"/>
              <a:defRPr/>
            </a:pPr>
            <a:r>
              <a:rPr lang="en-US" altLang="en-US" sz="3200" b="1" dirty="0" smtClean="0">
                <a:effectLst>
                  <a:outerShdw blurRad="38100" dist="38100" dir="2700000" algn="tl">
                    <a:srgbClr val="C0C0C0"/>
                  </a:outerShdw>
                </a:effectLst>
                <a:ea typeface="Candara" pitchFamily="34" charset="0"/>
                <a:cs typeface="Candara" pitchFamily="34" charset="0"/>
              </a:rPr>
              <a:t>CW</a:t>
            </a:r>
            <a:endParaRPr lang="en-US" altLang="en-US" sz="3200" b="1" dirty="0" smtClean="0">
              <a:effectLst>
                <a:outerShdw blurRad="38100" dist="38100" dir="2700000" algn="tl">
                  <a:srgbClr val="C0C0C0"/>
                </a:outerShdw>
              </a:effectLst>
              <a:ea typeface="Candara" pitchFamily="34" charset="0"/>
              <a:cs typeface="Candara" pitchFamily="34" charset="0"/>
            </a:endParaRPr>
          </a:p>
          <a:p>
            <a:pPr>
              <a:lnSpc>
                <a:spcPct val="80000"/>
              </a:lnSpc>
              <a:buFontTx/>
              <a:buChar char="•"/>
              <a:defRPr/>
            </a:pPr>
            <a:endParaRPr lang="en-US" altLang="en-US" sz="3200" b="1" dirty="0">
              <a:effectLst>
                <a:outerShdw blurRad="38100" dist="38100" dir="2700000" algn="tl">
                  <a:srgbClr val="C0C0C0"/>
                </a:outerShdw>
              </a:effectLst>
              <a:ea typeface="Candara" pitchFamily="34" charset="0"/>
              <a:cs typeface="Candara" pitchFamily="34" charset="0"/>
            </a:endParaRPr>
          </a:p>
          <a:p>
            <a:pPr marL="12700" indent="0">
              <a:lnSpc>
                <a:spcPct val="80000"/>
              </a:lnSpc>
              <a:defRPr/>
            </a:pPr>
            <a:r>
              <a:rPr lang="en-US" altLang="en-US" sz="3200" b="1" i="1" u="sng" dirty="0" smtClean="0">
                <a:effectLst>
                  <a:outerShdw blurRad="38100" dist="38100" dir="2700000" algn="tl">
                    <a:srgbClr val="C0C0C0"/>
                  </a:outerShdw>
                </a:effectLst>
                <a:ea typeface="Candara" pitchFamily="34" charset="0"/>
                <a:cs typeface="Candara" pitchFamily="34" charset="0"/>
              </a:rPr>
              <a:t>Transport Media</a:t>
            </a:r>
          </a:p>
          <a:p>
            <a:pPr>
              <a:lnSpc>
                <a:spcPct val="80000"/>
              </a:lnSpc>
              <a:buFontTx/>
              <a:buChar char="•"/>
              <a:defRPr/>
            </a:pPr>
            <a:endParaRPr lang="en-US" altLang="en-US" sz="3200" b="1" dirty="0">
              <a:effectLst>
                <a:outerShdw blurRad="38100" dist="38100" dir="2700000" algn="tl">
                  <a:srgbClr val="C0C0C0"/>
                </a:outerShdw>
              </a:effectLst>
              <a:ea typeface="Candara" pitchFamily="34" charset="0"/>
              <a:cs typeface="Candara" pitchFamily="34" charset="0"/>
            </a:endParaRPr>
          </a:p>
          <a:p>
            <a:pPr>
              <a:lnSpc>
                <a:spcPct val="80000"/>
              </a:lnSpc>
              <a:buFontTx/>
              <a:buChar char="•"/>
              <a:defRPr/>
            </a:pPr>
            <a:r>
              <a:rPr lang="en-US" altLang="en-US" sz="3200" b="1" dirty="0" smtClean="0">
                <a:effectLst>
                  <a:outerShdw blurRad="38100" dist="38100" dir="2700000" algn="tl">
                    <a:srgbClr val="C0C0C0"/>
                  </a:outerShdw>
                </a:effectLst>
                <a:ea typeface="Candara" pitchFamily="34" charset="0"/>
                <a:cs typeface="Candara" pitchFamily="34" charset="0"/>
              </a:rPr>
              <a:t>HF radio</a:t>
            </a:r>
          </a:p>
          <a:p>
            <a:pPr>
              <a:lnSpc>
                <a:spcPct val="80000"/>
              </a:lnSpc>
              <a:buFontTx/>
              <a:buChar char="•"/>
              <a:defRPr/>
            </a:pPr>
            <a:r>
              <a:rPr lang="en-US" altLang="en-US" sz="3200" b="1" dirty="0" smtClean="0">
                <a:effectLst>
                  <a:outerShdw blurRad="38100" dist="38100" dir="2700000" algn="tl">
                    <a:srgbClr val="C0C0C0"/>
                  </a:outerShdw>
                </a:effectLst>
                <a:ea typeface="Candara" pitchFamily="34" charset="0"/>
                <a:cs typeface="Candara" pitchFamily="34" charset="0"/>
              </a:rPr>
              <a:t>VHF Radio</a:t>
            </a:r>
          </a:p>
          <a:p>
            <a:pPr>
              <a:lnSpc>
                <a:spcPct val="80000"/>
              </a:lnSpc>
              <a:buFontTx/>
              <a:buChar char="•"/>
              <a:defRPr/>
            </a:pPr>
            <a:r>
              <a:rPr lang="en-US" altLang="en-US" sz="3200" b="1" dirty="0" smtClean="0">
                <a:effectLst>
                  <a:outerShdw blurRad="38100" dist="38100" dir="2700000" algn="tl">
                    <a:srgbClr val="C0C0C0"/>
                  </a:outerShdw>
                </a:effectLst>
                <a:ea typeface="Candara" pitchFamily="34" charset="0"/>
                <a:cs typeface="Candara" pitchFamily="34" charset="0"/>
              </a:rPr>
              <a:t>ALE HF Radio</a:t>
            </a:r>
          </a:p>
          <a:p>
            <a:pPr>
              <a:lnSpc>
                <a:spcPct val="80000"/>
              </a:lnSpc>
              <a:buFontTx/>
              <a:buChar char="•"/>
              <a:defRPr/>
            </a:pPr>
            <a:r>
              <a:rPr lang="en-US" altLang="en-US" sz="3200" b="1" dirty="0" err="1" smtClean="0">
                <a:effectLst>
                  <a:outerShdw blurRad="38100" dist="38100" dir="2700000" algn="tl">
                    <a:srgbClr val="C0C0C0"/>
                  </a:outerShdw>
                </a:effectLst>
                <a:ea typeface="Candara" pitchFamily="34" charset="0"/>
                <a:cs typeface="Candara" pitchFamily="34" charset="0"/>
              </a:rPr>
              <a:t>WINLINK</a:t>
            </a:r>
            <a:r>
              <a:rPr lang="en-US" altLang="en-US" sz="3200" b="1" dirty="0" smtClean="0">
                <a:effectLst>
                  <a:outerShdw blurRad="38100" dist="38100" dir="2700000" algn="tl">
                    <a:srgbClr val="C0C0C0"/>
                  </a:outerShdw>
                </a:effectLst>
                <a:ea typeface="Candara" pitchFamily="34" charset="0"/>
                <a:cs typeface="Candara" pitchFamily="34" charset="0"/>
              </a:rPr>
              <a:t> (AF only)</a:t>
            </a:r>
            <a:endParaRPr lang="en-US" altLang="en-US" sz="3200" b="1" dirty="0">
              <a:effectLst>
                <a:outerShdw blurRad="38100" dist="38100" dir="2700000" algn="tl">
                  <a:srgbClr val="C0C0C0"/>
                </a:outerShdw>
              </a:effectLst>
              <a:ea typeface="Candara" pitchFamily="34" charset="0"/>
              <a:cs typeface="Candara" pitchFamily="34" charset="0"/>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8" descr="C:\Users\mallen\Pictures\shutterstock_1806804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55975" y="7315200"/>
            <a:ext cx="3946914" cy="261610"/>
          </a:xfrm>
          <a:prstGeom prst="rect">
            <a:avLst/>
          </a:prstGeom>
          <a:noFill/>
        </p:spPr>
        <p:txBody>
          <a:bodyPr wrap="none">
            <a:spAutoFit/>
          </a:bodyPr>
          <a:lstStyle/>
          <a:p>
            <a:pPr fontAlgn="auto">
              <a:spcBef>
                <a:spcPts val="0"/>
              </a:spcBef>
              <a:spcAft>
                <a:spcPts val="0"/>
              </a:spcAft>
              <a:defRPr/>
            </a:pPr>
            <a:r>
              <a:rPr lang="en-US" sz="1100" dirty="0">
                <a:effectLst>
                  <a:outerShdw blurRad="38100" dist="38100" dir="2700000" algn="tl">
                    <a:srgbClr val="000000">
                      <a:alpha val="43137"/>
                    </a:srgbClr>
                  </a:outerShdw>
                </a:effectLst>
                <a:latin typeface="+mn-lt"/>
                <a:cs typeface="+mn-cs"/>
              </a:rPr>
              <a:t>This Is A Public Presentation – </a:t>
            </a:r>
            <a:r>
              <a:rPr lang="en-US" sz="1100" dirty="0" smtClean="0">
                <a:effectLst>
                  <a:outerShdw blurRad="38100" dist="38100" dir="2700000" algn="tl">
                    <a:srgbClr val="000000">
                      <a:alpha val="43137"/>
                    </a:srgbClr>
                  </a:outerShdw>
                </a:effectLst>
                <a:latin typeface="+mn-lt"/>
                <a:cs typeface="+mn-cs"/>
              </a:rPr>
              <a:t>UNCLASS - Unrestricted </a:t>
            </a:r>
            <a:r>
              <a:rPr lang="en-US" sz="1100" dirty="0">
                <a:effectLst>
                  <a:outerShdw blurRad="38100" dist="38100" dir="2700000" algn="tl">
                    <a:srgbClr val="000000">
                      <a:alpha val="43137"/>
                    </a:srgbClr>
                  </a:outerShdw>
                </a:effectLst>
                <a:latin typeface="+mn-lt"/>
                <a:cs typeface="+mn-cs"/>
              </a:rPr>
              <a:t>Distribution</a:t>
            </a:r>
          </a:p>
        </p:txBody>
      </p:sp>
      <p:sp>
        <p:nvSpPr>
          <p:cNvPr id="6" name="TextBox 5"/>
          <p:cNvSpPr txBox="1"/>
          <p:nvPr/>
        </p:nvSpPr>
        <p:spPr>
          <a:xfrm>
            <a:off x="274202" y="2667000"/>
            <a:ext cx="9784198" cy="2215991"/>
          </a:xfrm>
          <a:prstGeom prst="rect">
            <a:avLst/>
          </a:prstGeom>
          <a:noFill/>
        </p:spPr>
        <p:txBody>
          <a:bodyPr wrap="square" rtlCol="0">
            <a:spAutoFit/>
          </a:bodyPr>
          <a:lstStyle/>
          <a:p>
            <a:r>
              <a:rPr lang="en-US" sz="13800" dirty="0" smtClean="0">
                <a:solidFill>
                  <a:srgbClr val="FFFF00"/>
                </a:solidFill>
                <a:latin typeface="Impact" pitchFamily="34" charset="0"/>
              </a:rPr>
              <a:t>20                   20</a:t>
            </a:r>
            <a:endParaRPr lang="en-US" sz="13800" dirty="0">
              <a:solidFill>
                <a:srgbClr val="FFFF00"/>
              </a:solidFill>
              <a:latin typeface="Impact"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100" y="1181100"/>
            <a:ext cx="5410200" cy="5410200"/>
          </a:xfrm>
          <a:prstGeom prst="rect">
            <a:avLst/>
          </a:prstGeom>
        </p:spPr>
      </p:pic>
      <p:sp>
        <p:nvSpPr>
          <p:cNvPr id="4" name="TextBox 3"/>
          <p:cNvSpPr txBox="1"/>
          <p:nvPr/>
        </p:nvSpPr>
        <p:spPr>
          <a:xfrm>
            <a:off x="2074320" y="6566287"/>
            <a:ext cx="5909759" cy="707886"/>
          </a:xfrm>
          <a:prstGeom prst="rect">
            <a:avLst/>
          </a:prstGeom>
          <a:noFill/>
        </p:spPr>
        <p:txBody>
          <a:bodyPr wrap="none" rtlCol="0">
            <a:spAutoFit/>
          </a:bodyPr>
          <a:lstStyle/>
          <a:p>
            <a:r>
              <a:rPr lang="en-US" sz="4000" b="1" dirty="0" err="1" smtClean="0">
                <a:solidFill>
                  <a:srgbClr val="FFFF00"/>
                </a:solidFill>
              </a:rPr>
              <a:t>MAsteRS</a:t>
            </a:r>
            <a:r>
              <a:rPr lang="en-US" sz="4000" b="1" dirty="0" smtClean="0">
                <a:solidFill>
                  <a:srgbClr val="FFFF00"/>
                </a:solidFill>
              </a:rPr>
              <a:t> of the HF Domain</a:t>
            </a:r>
            <a:endParaRPr lang="en-US" sz="4000" b="1"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81200" y="0"/>
            <a:ext cx="6096000" cy="1387559"/>
          </a:xfrm>
        </p:spPr>
        <p:txBody>
          <a:bodyPr tIns="154940" rtlCol="0"/>
          <a:lstStyle/>
          <a:p>
            <a:pPr marL="1375410" algn="l" eaLnBrk="1" fontAlgn="auto" hangingPunct="1">
              <a:spcBef>
                <a:spcPts val="0"/>
              </a:spcBef>
              <a:spcAft>
                <a:spcPts val="0"/>
              </a:spcAft>
              <a:defRPr/>
            </a:pPr>
            <a:r>
              <a:rPr lang="en-US" dirty="0" smtClean="0">
                <a:effectLst>
                  <a:outerShdw blurRad="38100" dist="38100" dir="2700000" algn="tl">
                    <a:srgbClr val="000000">
                      <a:alpha val="43137"/>
                    </a:srgbClr>
                  </a:outerShdw>
                </a:effectLst>
                <a:latin typeface="+mn-lt"/>
              </a:rPr>
              <a:t>HF </a:t>
            </a:r>
            <a:r>
              <a:rPr dirty="0" smtClean="0">
                <a:effectLst>
                  <a:outerShdw blurRad="38100" dist="38100" dir="2700000" algn="tl">
                    <a:srgbClr val="000000">
                      <a:alpha val="43137"/>
                    </a:srgbClr>
                  </a:outerShdw>
                </a:effectLst>
                <a:latin typeface="+mn-lt"/>
              </a:rPr>
              <a:t>Di</a:t>
            </a:r>
            <a:r>
              <a:rPr spc="-25" dirty="0" smtClean="0">
                <a:effectLst>
                  <a:outerShdw blurRad="38100" dist="38100" dir="2700000" algn="tl">
                    <a:srgbClr val="000000">
                      <a:alpha val="43137"/>
                    </a:srgbClr>
                  </a:outerShdw>
                </a:effectLst>
                <a:latin typeface="+mn-lt"/>
              </a:rPr>
              <a:t>g</a:t>
            </a:r>
            <a:r>
              <a:rPr dirty="0" smtClean="0">
                <a:effectLst>
                  <a:outerShdw blurRad="38100" dist="38100" dir="2700000" algn="tl">
                    <a:srgbClr val="000000">
                      <a:alpha val="43137"/>
                    </a:srgbClr>
                  </a:outerShdw>
                </a:effectLst>
                <a:latin typeface="+mn-lt"/>
              </a:rPr>
              <a:t>i</a:t>
            </a:r>
            <a:r>
              <a:rPr spc="-15" dirty="0" smtClean="0">
                <a:effectLst>
                  <a:outerShdw blurRad="38100" dist="38100" dir="2700000" algn="tl">
                    <a:srgbClr val="000000">
                      <a:alpha val="43137"/>
                    </a:srgbClr>
                  </a:outerShdw>
                </a:effectLst>
                <a:latin typeface="+mn-lt"/>
              </a:rPr>
              <a:t>t</a:t>
            </a:r>
            <a:r>
              <a:rPr spc="-5" dirty="0" smtClean="0">
                <a:effectLst>
                  <a:outerShdw blurRad="38100" dist="38100" dir="2700000" algn="tl">
                    <a:srgbClr val="000000">
                      <a:alpha val="43137"/>
                    </a:srgbClr>
                  </a:outerShdw>
                </a:effectLst>
                <a:latin typeface="+mn-lt"/>
              </a:rPr>
              <a:t>al S</a:t>
            </a:r>
            <a:r>
              <a:rPr dirty="0" smtClean="0">
                <a:effectLst>
                  <a:outerShdw blurRad="38100" dist="38100" dir="2700000" algn="tl">
                    <a:srgbClr val="000000">
                      <a:alpha val="43137"/>
                    </a:srgbClr>
                  </a:outerShdw>
                </a:effectLst>
                <a:latin typeface="+mn-lt"/>
              </a:rPr>
              <a:t>t</a:t>
            </a:r>
            <a:r>
              <a:rPr spc="-25" dirty="0" smtClean="0">
                <a:effectLst>
                  <a:outerShdw blurRad="38100" dist="38100" dir="2700000" algn="tl">
                    <a:srgbClr val="000000">
                      <a:alpha val="43137"/>
                    </a:srgbClr>
                  </a:outerShdw>
                </a:effectLst>
                <a:latin typeface="+mn-lt"/>
              </a:rPr>
              <a:t>a</a:t>
            </a:r>
            <a:r>
              <a:rPr dirty="0" smtClean="0">
                <a:effectLst>
                  <a:outerShdw blurRad="38100" dist="38100" dir="2700000" algn="tl">
                    <a:srgbClr val="000000">
                      <a:alpha val="43137"/>
                    </a:srgbClr>
                  </a:outerShdw>
                </a:effectLst>
                <a:latin typeface="+mn-lt"/>
              </a:rPr>
              <a:t>nd</a:t>
            </a:r>
            <a:r>
              <a:rPr spc="-25" dirty="0" smtClean="0">
                <a:effectLst>
                  <a:outerShdw blurRad="38100" dist="38100" dir="2700000" algn="tl">
                    <a:srgbClr val="000000">
                      <a:alpha val="43137"/>
                    </a:srgbClr>
                  </a:outerShdw>
                </a:effectLst>
                <a:latin typeface="+mn-lt"/>
              </a:rPr>
              <a:t>a</a:t>
            </a:r>
            <a:r>
              <a:rPr spc="-5" dirty="0" smtClean="0">
                <a:effectLst>
                  <a:outerShdw blurRad="38100" dist="38100" dir="2700000" algn="tl">
                    <a:srgbClr val="000000">
                      <a:alpha val="43137"/>
                    </a:srgbClr>
                  </a:outerShdw>
                </a:effectLst>
                <a:latin typeface="+mn-lt"/>
              </a:rPr>
              <a:t>rd</a:t>
            </a:r>
            <a:r>
              <a:rPr lang="en-US" spc="5" dirty="0">
                <a:effectLst>
                  <a:outerShdw blurRad="38100" dist="38100" dir="2700000" algn="tl">
                    <a:srgbClr val="000000">
                      <a:alpha val="43137"/>
                    </a:srgbClr>
                  </a:outerShdw>
                </a:effectLst>
                <a:latin typeface="+mn-lt"/>
              </a:rPr>
              <a:t>s</a:t>
            </a:r>
            <a:endParaRPr spc="-5" dirty="0">
              <a:effectLst>
                <a:outerShdw blurRad="38100" dist="38100" dir="2700000" algn="tl">
                  <a:srgbClr val="000000">
                    <a:alpha val="43137"/>
                  </a:srgbClr>
                </a:outerShdw>
              </a:effectLst>
              <a:latin typeface="+mn-lt"/>
            </a:endParaRPr>
          </a:p>
        </p:txBody>
      </p:sp>
      <p:sp>
        <p:nvSpPr>
          <p:cNvPr id="4" name="object 4"/>
          <p:cNvSpPr txBox="1"/>
          <p:nvPr/>
        </p:nvSpPr>
        <p:spPr>
          <a:xfrm>
            <a:off x="228600" y="1143000"/>
            <a:ext cx="6248400" cy="3447098"/>
          </a:xfrm>
          <a:prstGeom prst="rect">
            <a:avLst/>
          </a:prstGeom>
        </p:spPr>
        <p:txBody>
          <a:bodyPr wrap="square" lIns="0" tIns="0" rIns="0" bIns="0">
            <a:spAutoFit/>
          </a:bodyPr>
          <a:lstStyle>
            <a:lvl1pPr marL="355600" indent="-342900">
              <a:tabLst>
                <a:tab pos="357188" algn="l"/>
              </a:tabLst>
              <a:defRPr>
                <a:solidFill>
                  <a:schemeClr val="tx1"/>
                </a:solidFill>
                <a:latin typeface="Calibri" pitchFamily="34" charset="0"/>
              </a:defRPr>
            </a:lvl1pPr>
            <a:lvl2pPr marL="7429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a:buFontTx/>
              <a:buChar char="•"/>
              <a:defRPr/>
            </a:pPr>
            <a:r>
              <a:rPr lang="en-US" altLang="en-US" sz="2400" b="1" dirty="0" smtClean="0">
                <a:effectLst>
                  <a:outerShdw blurRad="38100" dist="38100" dir="2700000" algn="tl">
                    <a:srgbClr val="C0C0C0"/>
                  </a:outerShdw>
                </a:effectLst>
                <a:ea typeface="Candara" pitchFamily="34" charset="0"/>
                <a:cs typeface="Candara" pitchFamily="34" charset="0"/>
              </a:rPr>
              <a:t>Interoperability is here, today.</a:t>
            </a:r>
          </a:p>
          <a:p>
            <a:pPr>
              <a:buFontTx/>
              <a:buChar char="•"/>
              <a:defRPr/>
            </a:pPr>
            <a:endParaRPr lang="en-US" altLang="en-US" sz="2400" b="1" dirty="0" smtClean="0">
              <a:effectLst>
                <a:outerShdw blurRad="38100" dist="38100" dir="2700000" algn="tl">
                  <a:srgbClr val="C0C0C0"/>
                </a:outerShdw>
              </a:effectLst>
              <a:ea typeface="Candara" pitchFamily="34" charset="0"/>
              <a:cs typeface="Candara" pitchFamily="34" charset="0"/>
            </a:endParaRPr>
          </a:p>
          <a:p>
            <a:pPr>
              <a:buFontTx/>
              <a:buChar char="•"/>
              <a:defRPr/>
            </a:pPr>
            <a:r>
              <a:rPr lang="en-US" altLang="en-US" sz="2400" b="1" dirty="0" smtClean="0">
                <a:effectLst>
                  <a:outerShdw blurRad="38100" dist="38100" dir="2700000" algn="tl">
                    <a:srgbClr val="C0C0C0"/>
                  </a:outerShdw>
                </a:effectLst>
                <a:ea typeface="Candara" pitchFamily="34" charset="0"/>
                <a:cs typeface="Candara" pitchFamily="34" charset="0"/>
              </a:rPr>
              <a:t>By  DoD directive, all MARS services have migrated to </a:t>
            </a:r>
            <a:r>
              <a:rPr lang="en-US" altLang="en-US" sz="2400" b="1" dirty="0" err="1" smtClean="0">
                <a:effectLst>
                  <a:outerShdw blurRad="38100" dist="38100" dir="2700000" algn="tl">
                    <a:srgbClr val="C0C0C0"/>
                  </a:outerShdw>
                </a:effectLst>
                <a:ea typeface="Candara" pitchFamily="34" charset="0"/>
                <a:cs typeface="Candara" pitchFamily="34" charset="0"/>
              </a:rPr>
              <a:t>M110A</a:t>
            </a:r>
            <a:r>
              <a:rPr lang="en-US" altLang="en-US" sz="2400" b="1" dirty="0" smtClean="0">
                <a:effectLst>
                  <a:outerShdw blurRad="38100" dist="38100" dir="2700000" algn="tl">
                    <a:srgbClr val="C0C0C0"/>
                  </a:outerShdw>
                </a:effectLst>
                <a:ea typeface="Candara" pitchFamily="34" charset="0"/>
                <a:cs typeface="Candara" pitchFamily="34" charset="0"/>
              </a:rPr>
              <a:t> for official HF data transport uses.</a:t>
            </a:r>
          </a:p>
          <a:p>
            <a:pPr>
              <a:spcBef>
                <a:spcPts val="38"/>
              </a:spcBef>
              <a:buFont typeface="Candara" pitchFamily="34" charset="0"/>
              <a:buChar char="•"/>
              <a:defRPr/>
            </a:pPr>
            <a:endParaRPr lang="en-US" altLang="en-US" sz="3200" b="1" dirty="0" smtClean="0">
              <a:effectLst>
                <a:outerShdw blurRad="38100" dist="38100" dir="2700000" algn="tl">
                  <a:srgbClr val="C0C0C0"/>
                </a:outerShdw>
              </a:effectLst>
              <a:cs typeface="Times New Roman" pitchFamily="18" charset="0"/>
            </a:endParaRPr>
          </a:p>
          <a:p>
            <a:pPr>
              <a:buFontTx/>
              <a:buChar char="•"/>
              <a:defRPr/>
            </a:pPr>
            <a:r>
              <a:rPr lang="en-US" altLang="en-US" sz="2400" b="1" dirty="0" smtClean="0">
                <a:effectLst>
                  <a:outerShdw blurRad="38100" dist="38100" dir="2700000" algn="tl">
                    <a:srgbClr val="C0C0C0"/>
                  </a:outerShdw>
                </a:effectLst>
                <a:ea typeface="Candara" pitchFamily="34" charset="0"/>
                <a:cs typeface="Candara" pitchFamily="34" charset="0"/>
              </a:rPr>
              <a:t>Continuously greater emphasis being placed on encryption and secure data handling methods. Nearly all message traffic is secure.</a:t>
            </a:r>
          </a:p>
        </p:txBody>
      </p:sp>
      <p:pic>
        <p:nvPicPr>
          <p:cNvPr id="2355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7276" y="914400"/>
            <a:ext cx="3255390" cy="2438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648200"/>
            <a:ext cx="3778771" cy="2514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4495800"/>
            <a:ext cx="3981450" cy="26398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206833"/>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4925" y="4565343"/>
            <a:ext cx="4943475" cy="3207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a:spLocks noGrp="1"/>
          </p:cNvSpPr>
          <p:nvPr>
            <p:ph type="title"/>
          </p:nvPr>
        </p:nvSpPr>
        <p:spPr>
          <a:xfrm>
            <a:off x="152400" y="0"/>
            <a:ext cx="9753600" cy="1388072"/>
          </a:xfrm>
        </p:spPr>
        <p:txBody>
          <a:bodyPr tIns="155448" rtlCol="0"/>
          <a:lstStyle/>
          <a:p>
            <a:pPr marL="921385" eaLnBrk="1" fontAlgn="auto" hangingPunct="1">
              <a:spcBef>
                <a:spcPts val="0"/>
              </a:spcBef>
              <a:spcAft>
                <a:spcPts val="0"/>
              </a:spcAft>
              <a:defRPr/>
            </a:pPr>
            <a:r>
              <a:rPr lang="en-US" spc="-5" dirty="0" smtClean="0">
                <a:effectLst>
                  <a:outerShdw blurRad="38100" dist="38100" dir="2700000" algn="tl">
                    <a:srgbClr val="000000">
                      <a:alpha val="43137"/>
                    </a:srgbClr>
                  </a:outerShdw>
                </a:effectLst>
                <a:latin typeface="+mn-lt"/>
              </a:rPr>
              <a:t>Short Haul Secondary &amp; Tertiary</a:t>
            </a:r>
            <a:r>
              <a:rPr spc="-25" dirty="0" smtClean="0">
                <a:effectLst>
                  <a:outerShdw blurRad="38100" dist="38100" dir="2700000" algn="tl">
                    <a:srgbClr val="000000">
                      <a:alpha val="43137"/>
                    </a:srgbClr>
                  </a:outerShdw>
                </a:effectLst>
                <a:latin typeface="+mn-lt"/>
              </a:rPr>
              <a:t> </a:t>
            </a:r>
            <a:r>
              <a:rPr spc="-5" dirty="0">
                <a:effectLst>
                  <a:outerShdw blurRad="38100" dist="38100" dir="2700000" algn="tl">
                    <a:srgbClr val="000000">
                      <a:alpha val="43137"/>
                    </a:srgbClr>
                  </a:outerShdw>
                </a:effectLst>
                <a:latin typeface="+mn-lt"/>
              </a:rPr>
              <a:t>Mo</a:t>
            </a:r>
            <a:r>
              <a:rPr dirty="0">
                <a:effectLst>
                  <a:outerShdw blurRad="38100" dist="38100" dir="2700000" algn="tl">
                    <a:srgbClr val="000000">
                      <a:alpha val="43137"/>
                    </a:srgbClr>
                  </a:outerShdw>
                </a:effectLst>
                <a:latin typeface="+mn-lt"/>
              </a:rPr>
              <a:t>d</a:t>
            </a:r>
            <a:r>
              <a:rPr spc="5" dirty="0">
                <a:effectLst>
                  <a:outerShdw blurRad="38100" dist="38100" dir="2700000" algn="tl">
                    <a:srgbClr val="000000">
                      <a:alpha val="43137"/>
                    </a:srgbClr>
                  </a:outerShdw>
                </a:effectLst>
                <a:latin typeface="+mn-lt"/>
              </a:rPr>
              <a:t>e</a:t>
            </a:r>
            <a:r>
              <a:rPr spc="-5" dirty="0">
                <a:effectLst>
                  <a:outerShdw blurRad="38100" dist="38100" dir="2700000" algn="tl">
                    <a:srgbClr val="000000">
                      <a:alpha val="43137"/>
                    </a:srgbClr>
                  </a:outerShdw>
                </a:effectLst>
                <a:latin typeface="+mn-lt"/>
              </a:rPr>
              <a:t>s</a:t>
            </a:r>
          </a:p>
        </p:txBody>
      </p:sp>
      <p:pic>
        <p:nvPicPr>
          <p:cNvPr id="225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ject 4"/>
          <p:cNvSpPr txBox="1"/>
          <p:nvPr/>
        </p:nvSpPr>
        <p:spPr>
          <a:xfrm>
            <a:off x="228600" y="1128713"/>
            <a:ext cx="5638800" cy="6795707"/>
          </a:xfrm>
          <a:prstGeom prst="rect">
            <a:avLst/>
          </a:prstGeom>
        </p:spPr>
        <p:txBody>
          <a:bodyPr wrap="square" lIns="0" tIns="0" rIns="0" bIns="0">
            <a:spAutoFit/>
          </a:bodyPr>
          <a:lstStyle>
            <a:lvl1pPr marL="355600" indent="-342900">
              <a:tabLst>
                <a:tab pos="357188" algn="l"/>
              </a:tabLst>
              <a:defRPr>
                <a:solidFill>
                  <a:schemeClr val="tx1"/>
                </a:solidFill>
                <a:latin typeface="Calibri" pitchFamily="34" charset="0"/>
              </a:defRPr>
            </a:lvl1pPr>
            <a:lvl2pPr marL="7556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marL="12700" indent="0">
              <a:lnSpc>
                <a:spcPct val="80000"/>
              </a:lnSpc>
              <a:defRPr/>
            </a:pPr>
            <a:r>
              <a:rPr lang="en-US" altLang="en-US" sz="3200" b="1" i="1" u="sng" dirty="0" smtClean="0">
                <a:effectLst>
                  <a:outerShdw blurRad="38100" dist="38100" dir="2700000" algn="tl">
                    <a:srgbClr val="C0C0C0"/>
                  </a:outerShdw>
                </a:effectLst>
                <a:ea typeface="Candara" pitchFamily="34" charset="0"/>
                <a:cs typeface="Candara" pitchFamily="34" charset="0"/>
              </a:rPr>
              <a:t>Data Modes</a:t>
            </a:r>
          </a:p>
          <a:p>
            <a:pPr>
              <a:lnSpc>
                <a:spcPct val="80000"/>
              </a:lnSpc>
              <a:buFontTx/>
              <a:buChar char="•"/>
              <a:defRPr/>
            </a:pPr>
            <a:endParaRPr lang="en-US" altLang="en-US" sz="3200" b="1" dirty="0">
              <a:effectLst>
                <a:outerShdw blurRad="38100" dist="38100" dir="2700000" algn="tl">
                  <a:srgbClr val="C0C0C0"/>
                </a:outerShdw>
              </a:effectLst>
              <a:ea typeface="Candara" pitchFamily="34" charset="0"/>
              <a:cs typeface="Candara" pitchFamily="34" charset="0"/>
            </a:endParaRPr>
          </a:p>
          <a:p>
            <a:pPr>
              <a:lnSpc>
                <a:spcPct val="80000"/>
              </a:lnSpc>
              <a:buFontTx/>
              <a:buChar char="•"/>
              <a:defRPr/>
            </a:pPr>
            <a:r>
              <a:rPr lang="en-US" altLang="en-US" sz="3200" b="1" dirty="0" err="1" smtClean="0">
                <a:effectLst>
                  <a:outerShdw blurRad="38100" dist="38100" dir="2700000" algn="tl">
                    <a:srgbClr val="C0C0C0"/>
                  </a:outerShdw>
                </a:effectLst>
                <a:ea typeface="Candara" pitchFamily="34" charset="0"/>
                <a:cs typeface="Candara" pitchFamily="34" charset="0"/>
              </a:rPr>
              <a:t>AX.25</a:t>
            </a:r>
            <a:r>
              <a:rPr lang="en-US" altLang="en-US" sz="3200" b="1" dirty="0" smtClean="0">
                <a:effectLst>
                  <a:outerShdw blurRad="38100" dist="38100" dir="2700000" algn="tl">
                    <a:srgbClr val="C0C0C0"/>
                  </a:outerShdw>
                </a:effectLst>
                <a:ea typeface="Candara" pitchFamily="34" charset="0"/>
                <a:cs typeface="Candara" pitchFamily="34" charset="0"/>
              </a:rPr>
              <a:t> Packet</a:t>
            </a:r>
          </a:p>
          <a:p>
            <a:pPr>
              <a:lnSpc>
                <a:spcPct val="80000"/>
              </a:lnSpc>
              <a:buFontTx/>
              <a:buChar char="•"/>
              <a:defRPr/>
            </a:pPr>
            <a:endParaRPr lang="en-US" altLang="en-US" sz="3200" b="1" dirty="0">
              <a:effectLst>
                <a:outerShdw blurRad="38100" dist="38100" dir="2700000" algn="tl">
                  <a:srgbClr val="C0C0C0"/>
                </a:outerShdw>
              </a:effectLst>
              <a:ea typeface="Candara" pitchFamily="34" charset="0"/>
              <a:cs typeface="Candara" pitchFamily="34" charset="0"/>
            </a:endParaRPr>
          </a:p>
          <a:p>
            <a:pPr marL="12700" indent="0">
              <a:lnSpc>
                <a:spcPct val="80000"/>
              </a:lnSpc>
              <a:defRPr/>
            </a:pPr>
            <a:r>
              <a:rPr lang="en-US" altLang="en-US" sz="3200" b="1" i="1" u="sng" dirty="0" smtClean="0">
                <a:effectLst>
                  <a:outerShdw blurRad="38100" dist="38100" dir="2700000" algn="tl">
                    <a:srgbClr val="C0C0C0"/>
                  </a:outerShdw>
                </a:effectLst>
                <a:ea typeface="Candara" pitchFamily="34" charset="0"/>
                <a:cs typeface="Candara" pitchFamily="34" charset="0"/>
              </a:rPr>
              <a:t>Transport Media</a:t>
            </a:r>
          </a:p>
          <a:p>
            <a:pPr marL="12700" indent="0">
              <a:lnSpc>
                <a:spcPct val="80000"/>
              </a:lnSpc>
              <a:defRPr/>
            </a:pPr>
            <a:endParaRPr lang="en-US" altLang="en-US" sz="3200" b="1" dirty="0" smtClean="0">
              <a:effectLst>
                <a:outerShdw blurRad="38100" dist="38100" dir="2700000" algn="tl">
                  <a:srgbClr val="C0C0C0"/>
                </a:outerShdw>
              </a:effectLst>
              <a:ea typeface="Candara" pitchFamily="34" charset="0"/>
              <a:cs typeface="Candara" pitchFamily="34" charset="0"/>
            </a:endParaRPr>
          </a:p>
          <a:p>
            <a:pPr>
              <a:lnSpc>
                <a:spcPct val="80000"/>
              </a:lnSpc>
              <a:buFontTx/>
              <a:buChar char="•"/>
              <a:defRPr/>
            </a:pPr>
            <a:r>
              <a:rPr lang="en-US" altLang="en-US" sz="3200" b="1" dirty="0" smtClean="0">
                <a:effectLst>
                  <a:outerShdw blurRad="38100" dist="38100" dir="2700000" algn="tl">
                    <a:srgbClr val="C0C0C0"/>
                  </a:outerShdw>
                </a:effectLst>
                <a:ea typeface="Candara" pitchFamily="34" charset="0"/>
                <a:cs typeface="Candara" pitchFamily="34" charset="0"/>
              </a:rPr>
              <a:t>VHF Radio</a:t>
            </a:r>
          </a:p>
          <a:p>
            <a:pPr marL="12700" indent="0">
              <a:lnSpc>
                <a:spcPct val="80000"/>
              </a:lnSpc>
              <a:defRPr/>
            </a:pPr>
            <a:endParaRPr lang="en-US" altLang="en-US" sz="3200" b="1" dirty="0">
              <a:effectLst>
                <a:outerShdw blurRad="38100" dist="38100" dir="2700000" algn="tl">
                  <a:srgbClr val="C0C0C0"/>
                </a:outerShdw>
              </a:effectLst>
              <a:ea typeface="Candara" pitchFamily="34" charset="0"/>
              <a:cs typeface="Candara" pitchFamily="34" charset="0"/>
            </a:endParaRPr>
          </a:p>
          <a:p>
            <a:pPr marL="12700" indent="0">
              <a:lnSpc>
                <a:spcPct val="80000"/>
              </a:lnSpc>
              <a:defRPr/>
            </a:pPr>
            <a:r>
              <a:rPr lang="en-US" altLang="en-US" sz="3200" b="1" u="sng" dirty="0" smtClean="0">
                <a:effectLst>
                  <a:outerShdw blurRad="38100" dist="38100" dir="2700000" algn="tl">
                    <a:srgbClr val="C0C0C0"/>
                  </a:outerShdw>
                </a:effectLst>
                <a:ea typeface="Candara" pitchFamily="34" charset="0"/>
                <a:cs typeface="Candara" pitchFamily="34" charset="0"/>
              </a:rPr>
              <a:t>Benefits</a:t>
            </a:r>
          </a:p>
          <a:p>
            <a:pPr marL="12700" indent="0">
              <a:lnSpc>
                <a:spcPct val="80000"/>
              </a:lnSpc>
              <a:defRPr/>
            </a:pPr>
            <a:endParaRPr lang="en-US" altLang="en-US" sz="3200" b="1" dirty="0">
              <a:effectLst>
                <a:outerShdw blurRad="38100" dist="38100" dir="2700000" algn="tl">
                  <a:srgbClr val="C0C0C0"/>
                </a:outerShdw>
              </a:effectLst>
              <a:ea typeface="Candara" pitchFamily="34" charset="0"/>
              <a:cs typeface="Candara" pitchFamily="34" charset="0"/>
            </a:endParaRPr>
          </a:p>
          <a:p>
            <a:pPr marL="469900" indent="-457200">
              <a:lnSpc>
                <a:spcPct val="80000"/>
              </a:lnSpc>
              <a:buFont typeface="Arial" panose="020B0604020202020204" pitchFamily="34" charset="0"/>
              <a:buChar char="•"/>
              <a:defRPr/>
            </a:pPr>
            <a:r>
              <a:rPr lang="en-US" altLang="en-US" sz="2800" b="1" dirty="0" smtClean="0">
                <a:effectLst>
                  <a:outerShdw blurRad="38100" dist="38100" dir="2700000" algn="tl">
                    <a:srgbClr val="C0C0C0"/>
                  </a:outerShdw>
                </a:effectLst>
                <a:ea typeface="Candara" pitchFamily="34" charset="0"/>
                <a:cs typeface="Candara" pitchFamily="34" charset="0"/>
              </a:rPr>
              <a:t>Inexpensive, readily available equipment</a:t>
            </a:r>
          </a:p>
          <a:p>
            <a:pPr marL="469900" indent="-457200">
              <a:lnSpc>
                <a:spcPct val="80000"/>
              </a:lnSpc>
              <a:buFont typeface="Arial" panose="020B0604020202020204" pitchFamily="34" charset="0"/>
              <a:buChar char="•"/>
              <a:defRPr/>
            </a:pPr>
            <a:r>
              <a:rPr lang="en-US" altLang="en-US" sz="2800" b="1" dirty="0" err="1" smtClean="0">
                <a:effectLst>
                  <a:outerShdw blurRad="38100" dist="38100" dir="2700000" algn="tl">
                    <a:srgbClr val="C0C0C0"/>
                  </a:outerShdw>
                </a:effectLst>
                <a:ea typeface="Candara" pitchFamily="34" charset="0"/>
                <a:cs typeface="Candara" pitchFamily="34" charset="0"/>
              </a:rPr>
              <a:t>TNC</a:t>
            </a:r>
            <a:r>
              <a:rPr lang="en-US" altLang="en-US" sz="2800" b="1" dirty="0" smtClean="0">
                <a:effectLst>
                  <a:outerShdw blurRad="38100" dist="38100" dir="2700000" algn="tl">
                    <a:srgbClr val="C0C0C0"/>
                  </a:outerShdw>
                </a:effectLst>
                <a:ea typeface="Candara" pitchFamily="34" charset="0"/>
                <a:cs typeface="Candara" pitchFamily="34" charset="0"/>
              </a:rPr>
              <a:t> controllers available from many sources</a:t>
            </a:r>
          </a:p>
          <a:p>
            <a:pPr marL="469900" indent="-457200">
              <a:lnSpc>
                <a:spcPct val="80000"/>
              </a:lnSpc>
              <a:buFont typeface="Arial" panose="020B0604020202020204" pitchFamily="34" charset="0"/>
              <a:buChar char="•"/>
              <a:defRPr/>
            </a:pPr>
            <a:r>
              <a:rPr lang="en-US" altLang="en-US" sz="2800" b="1" dirty="0" smtClean="0">
                <a:effectLst>
                  <a:outerShdw blurRad="38100" dist="38100" dir="2700000" algn="tl">
                    <a:srgbClr val="C0C0C0"/>
                  </a:outerShdw>
                </a:effectLst>
                <a:ea typeface="Candara" pitchFamily="34" charset="0"/>
                <a:cs typeface="Candara" pitchFamily="34" charset="0"/>
              </a:rPr>
              <a:t>Low cost equipment</a:t>
            </a:r>
          </a:p>
          <a:p>
            <a:pPr marL="469900" indent="-457200">
              <a:lnSpc>
                <a:spcPct val="80000"/>
              </a:lnSpc>
              <a:buFont typeface="Arial" panose="020B0604020202020204" pitchFamily="34" charset="0"/>
              <a:buChar char="•"/>
              <a:defRPr/>
            </a:pPr>
            <a:r>
              <a:rPr lang="en-US" altLang="en-US" sz="2800" b="1" dirty="0" smtClean="0">
                <a:effectLst>
                  <a:outerShdw blurRad="38100" dist="38100" dir="2700000" algn="tl">
                    <a:srgbClr val="C0C0C0"/>
                  </a:outerShdw>
                </a:effectLst>
                <a:ea typeface="Candara" pitchFamily="34" charset="0"/>
                <a:cs typeface="Candara" pitchFamily="34" charset="0"/>
              </a:rPr>
              <a:t>Free operating software</a:t>
            </a:r>
          </a:p>
          <a:p>
            <a:pPr>
              <a:lnSpc>
                <a:spcPct val="80000"/>
              </a:lnSpc>
              <a:buFontTx/>
              <a:buChar char="•"/>
              <a:defRPr/>
            </a:pPr>
            <a:endParaRPr lang="en-US" altLang="en-US" sz="3200" b="1" dirty="0">
              <a:effectLst>
                <a:outerShdw blurRad="38100" dist="38100" dir="2700000" algn="tl">
                  <a:srgbClr val="C0C0C0"/>
                </a:outerShdw>
              </a:effectLst>
              <a:ea typeface="Candara" pitchFamily="34" charset="0"/>
              <a:cs typeface="Candara" pitchFamily="34" charset="0"/>
            </a:endParaRPr>
          </a:p>
          <a:p>
            <a:pPr>
              <a:lnSpc>
                <a:spcPct val="80000"/>
              </a:lnSpc>
              <a:buFontTx/>
              <a:buChar char="•"/>
              <a:defRPr/>
            </a:pPr>
            <a:endParaRPr lang="en-US" altLang="en-US" sz="3200" b="1" dirty="0" smtClean="0">
              <a:effectLst>
                <a:outerShdw blurRad="38100" dist="38100" dir="2700000" algn="tl">
                  <a:srgbClr val="C0C0C0"/>
                </a:outerShdw>
              </a:effectLst>
              <a:ea typeface="Candara" pitchFamily="34" charset="0"/>
              <a:cs typeface="Candara"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914400"/>
            <a:ext cx="379801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2743200"/>
            <a:ext cx="3095625" cy="19225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649424"/>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57200" y="457200"/>
            <a:ext cx="8177213" cy="1381125"/>
          </a:xfrm>
        </p:spPr>
        <p:txBody>
          <a:bodyPr tIns="149352" rtlCol="0"/>
          <a:lstStyle/>
          <a:p>
            <a:pPr marL="1759585" eaLnBrk="1" fontAlgn="auto" hangingPunct="1">
              <a:spcBef>
                <a:spcPts val="0"/>
              </a:spcBef>
              <a:spcAft>
                <a:spcPts val="0"/>
              </a:spcAft>
              <a:defRPr/>
            </a:pPr>
            <a:r>
              <a:rPr spc="-5" dirty="0" smtClean="0">
                <a:effectLst>
                  <a:outerShdw blurRad="38100" dist="38100" dir="2700000" algn="tl">
                    <a:srgbClr val="000000">
                      <a:alpha val="43137"/>
                    </a:srgbClr>
                  </a:outerShdw>
                </a:effectLst>
                <a:latin typeface="+mn-lt"/>
              </a:rPr>
              <a:t>MARS</a:t>
            </a:r>
            <a:r>
              <a:rPr spc="15" dirty="0" smtClean="0">
                <a:effectLst>
                  <a:outerShdw blurRad="38100" dist="38100" dir="2700000" algn="tl">
                    <a:srgbClr val="000000">
                      <a:alpha val="43137"/>
                    </a:srgbClr>
                  </a:outerShdw>
                </a:effectLst>
                <a:latin typeface="+mn-lt"/>
              </a:rPr>
              <a:t> </a:t>
            </a:r>
            <a:r>
              <a:rPr lang="en-US" spc="-5" dirty="0" smtClean="0">
                <a:effectLst>
                  <a:outerShdw blurRad="38100" dist="38100" dir="2700000" algn="tl">
                    <a:srgbClr val="000000">
                      <a:alpha val="43137"/>
                    </a:srgbClr>
                  </a:outerShdw>
                </a:effectLst>
                <a:latin typeface="+mn-lt"/>
              </a:rPr>
              <a:t>Major Operational Missions &amp; Efforts</a:t>
            </a:r>
            <a:endParaRPr spc="-5" dirty="0">
              <a:effectLst>
                <a:outerShdw blurRad="38100" dist="38100" dir="2700000" algn="tl">
                  <a:srgbClr val="000000">
                    <a:alpha val="43137"/>
                  </a:srgbClr>
                </a:outerShdw>
              </a:effectLst>
              <a:latin typeface="+mn-lt"/>
            </a:endParaRPr>
          </a:p>
        </p:txBody>
      </p:sp>
      <p:pic>
        <p:nvPicPr>
          <p:cNvPr id="3379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040"/>
          <a:stretch/>
        </p:blipFill>
        <p:spPr bwMode="auto">
          <a:xfrm>
            <a:off x="457200" y="2057400"/>
            <a:ext cx="9144000" cy="4575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28600" y="30480"/>
            <a:ext cx="8839200" cy="1633781"/>
          </a:xfrm>
        </p:spPr>
        <p:txBody>
          <a:bodyPr tIns="154940" rtlCol="0"/>
          <a:lstStyle/>
          <a:p>
            <a:pPr marL="1375410" eaLnBrk="1" fontAlgn="auto" hangingPunct="1">
              <a:spcBef>
                <a:spcPts val="0"/>
              </a:spcBef>
              <a:spcAft>
                <a:spcPts val="0"/>
              </a:spcAft>
              <a:defRPr/>
            </a:pPr>
            <a:r>
              <a:rPr lang="en-US" sz="4800" dirty="0" smtClean="0">
                <a:solidFill>
                  <a:schemeClr val="bg2">
                    <a:lumMod val="50000"/>
                  </a:schemeClr>
                </a:solidFill>
                <a:effectLst>
                  <a:outerShdw blurRad="38100" dist="38100" dir="2700000" algn="tl">
                    <a:srgbClr val="000000">
                      <a:alpha val="43137"/>
                    </a:srgbClr>
                  </a:outerShdw>
                </a:effectLst>
                <a:latin typeface="+mn-lt"/>
              </a:rPr>
              <a:t>AFMARS Support During Civil Emergencies</a:t>
            </a:r>
            <a:endParaRPr sz="4800" spc="-5" dirty="0">
              <a:solidFill>
                <a:schemeClr val="bg2">
                  <a:lumMod val="50000"/>
                </a:schemeClr>
              </a:solidFill>
              <a:effectLst>
                <a:outerShdw blurRad="38100" dist="38100" dir="2700000" algn="tl">
                  <a:srgbClr val="000000">
                    <a:alpha val="43137"/>
                  </a:srgbClr>
                </a:outerShdw>
              </a:effectLst>
              <a:latin typeface="+mn-lt"/>
            </a:endParaRPr>
          </a:p>
        </p:txBody>
      </p:sp>
      <p:sp>
        <p:nvSpPr>
          <p:cNvPr id="2" name="TextBox 1"/>
          <p:cNvSpPr txBox="1"/>
          <p:nvPr/>
        </p:nvSpPr>
        <p:spPr>
          <a:xfrm>
            <a:off x="571500" y="1981200"/>
            <a:ext cx="8915400"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Except as provided in </a:t>
            </a:r>
            <a:r>
              <a:rPr lang="en-US" sz="2400" b="1" dirty="0">
                <a:effectLst>
                  <a:outerShdw blurRad="38100" dist="38100" dir="2700000" algn="tl">
                    <a:srgbClr val="000000">
                      <a:alpha val="43137"/>
                    </a:srgbClr>
                  </a:outerShdw>
                </a:effectLst>
              </a:rPr>
              <a:t>Executive Order 13618 </a:t>
            </a:r>
            <a:r>
              <a:rPr lang="en-US" sz="2400" dirty="0">
                <a:effectLst>
                  <a:outerShdw blurRad="38100" dist="38100" dir="2700000" algn="tl">
                    <a:srgbClr val="000000">
                      <a:alpha val="43137"/>
                    </a:srgbClr>
                  </a:outerShdw>
                </a:effectLst>
              </a:rPr>
              <a:t>DOD DSCA support to </a:t>
            </a:r>
            <a:r>
              <a:rPr lang="en-US" sz="2400" dirty="0" smtClean="0">
                <a:effectLst>
                  <a:outerShdw blurRad="38100" dist="38100" dir="2700000" algn="tl">
                    <a:srgbClr val="000000">
                      <a:alpha val="43137"/>
                    </a:srgbClr>
                  </a:outerShdw>
                </a:effectLst>
              </a:rPr>
              <a:t>DHS AFMARS is not normally involved in support to civil authorities.</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If such support is to be provided, </a:t>
            </a:r>
            <a:r>
              <a:rPr lang="en-US" sz="2400" dirty="0" smtClean="0">
                <a:effectLst>
                  <a:outerShdw blurRad="38100" dist="38100" dir="2700000" algn="tl">
                    <a:srgbClr val="000000">
                      <a:alpha val="43137"/>
                    </a:srgbClr>
                  </a:outerShdw>
                </a:effectLst>
              </a:rPr>
              <a:t>your Wing or Group Commander </a:t>
            </a:r>
            <a:r>
              <a:rPr lang="en-US" sz="2400" dirty="0" smtClean="0">
                <a:effectLst>
                  <a:outerShdw blurRad="38100" dist="38100" dir="2700000" algn="tl">
                    <a:srgbClr val="000000">
                      <a:alpha val="43137"/>
                    </a:srgbClr>
                  </a:outerShdw>
                </a:effectLst>
              </a:rPr>
              <a:t>will receive specific tasking from headquarters. There are specific legalities which have to be adhered to regarding CFR Title 10 &amp; 32.</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Never “self-deploy” or offer AFMARS involvement without HQ approval.</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Nearly, but not all, AFMARS call signs assigned to civil agencies have been revoked or allowed to expire. Most have moved to SHARES.</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If you feel the need to get involved, do so as an amateur </a:t>
            </a:r>
            <a:r>
              <a:rPr lang="en-US" sz="2400" dirty="0" smtClean="0">
                <a:effectLst>
                  <a:outerShdw blurRad="38100" dist="38100" dir="2700000" algn="tl">
                    <a:srgbClr val="000000">
                      <a:alpha val="43137"/>
                    </a:srgbClr>
                  </a:outerShdw>
                </a:effectLst>
              </a:rPr>
              <a:t>radio operator </a:t>
            </a:r>
            <a:r>
              <a:rPr lang="en-US" sz="2400" dirty="0" smtClean="0">
                <a:effectLst>
                  <a:outerShdw blurRad="38100" dist="38100" dir="2700000" algn="tl">
                    <a:srgbClr val="000000">
                      <a:alpha val="43137"/>
                    </a:srgbClr>
                  </a:outerShdw>
                </a:effectLst>
              </a:rPr>
              <a:t>not using your MARS call sign.</a:t>
            </a:r>
            <a:endParaRPr lang="en-US" sz="2400"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1073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28600" y="1828800"/>
            <a:ext cx="9601200" cy="5293757"/>
          </a:xfrm>
          <a:prstGeom prst="rect">
            <a:avLst/>
          </a:prstGeom>
        </p:spPr>
        <p:txBody>
          <a:bodyPr wrap="square" lIns="0" tIns="0" rIns="0" bIns="0">
            <a:spAutoFit/>
          </a:bodyPr>
          <a:lstStyle>
            <a:lvl1pPr marL="355600" indent="-342900">
              <a:tabLst>
                <a:tab pos="357188" algn="l"/>
              </a:tabLst>
              <a:defRPr>
                <a:solidFill>
                  <a:schemeClr val="tx1"/>
                </a:solidFill>
                <a:latin typeface="Calibri" pitchFamily="34" charset="0"/>
              </a:defRPr>
            </a:lvl1pPr>
            <a:lvl2pPr marL="7556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algn="just">
              <a:spcBef>
                <a:spcPts val="0"/>
              </a:spcBef>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MARS operators also participate in the National Shared Resources (SHARES) HF Radio Program</a:t>
            </a:r>
          </a:p>
          <a:p>
            <a:pPr marL="0" indent="0">
              <a:spcBef>
                <a:spcPts val="0"/>
              </a:spcBef>
              <a:buFont typeface="Candara" pitchFamily="34" charset="0"/>
              <a:buChar char="•"/>
              <a:defRPr/>
            </a:pPr>
            <a:endParaRPr lang="en-US" altLang="en-US" sz="2000" dirty="0" smtClean="0">
              <a:effectLst>
                <a:outerShdw blurRad="38100" dist="38100" dir="2700000" algn="tl">
                  <a:srgbClr val="C0C0C0"/>
                </a:outerShdw>
              </a:effectLst>
              <a:cs typeface="Times New Roman" pitchFamily="18" charset="0"/>
            </a:endParaRPr>
          </a:p>
          <a:p>
            <a:pPr marL="0" indent="0">
              <a:spcBef>
                <a:spcPts val="0"/>
              </a:spcBef>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 SHARES operates under the auspices of the DHS Office of Emergency Communications and helps ensure critical connectivity between government agencies during crisis situations</a:t>
            </a:r>
          </a:p>
          <a:p>
            <a:pPr>
              <a:spcBef>
                <a:spcPts val="0"/>
              </a:spcBef>
              <a:buFont typeface="Candara" pitchFamily="34" charset="0"/>
              <a:buChar char="•"/>
              <a:defRPr/>
            </a:pPr>
            <a:endParaRPr lang="en-US" altLang="en-US" sz="2000" dirty="0" smtClean="0">
              <a:effectLst>
                <a:outerShdw blurRad="38100" dist="38100" dir="2700000" algn="tl">
                  <a:srgbClr val="C0C0C0"/>
                </a:outerShdw>
              </a:effectLst>
              <a:cs typeface="Times New Roman" pitchFamily="18" charset="0"/>
            </a:endParaRPr>
          </a:p>
          <a:p>
            <a:pPr lvl="1">
              <a:spcBef>
                <a:spcPts val="0"/>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Many Federal departments and agencies utilize HF radio communication systems to support their mission responsibilities</a:t>
            </a:r>
          </a:p>
          <a:p>
            <a:pPr lvl="1">
              <a:spcBef>
                <a:spcPts val="0"/>
              </a:spcBef>
              <a:buFont typeface="Candara" pitchFamily="34" charset="0"/>
              <a:buChar char="–"/>
              <a:defRPr/>
            </a:pPr>
            <a:endParaRPr lang="en-US" altLang="en-US" sz="2000" dirty="0" smtClean="0">
              <a:effectLst>
                <a:outerShdw blurRad="38100" dist="38100" dir="2700000" algn="tl">
                  <a:srgbClr val="C0C0C0"/>
                </a:outerShdw>
              </a:effectLst>
              <a:cs typeface="Times New Roman" pitchFamily="18" charset="0"/>
            </a:endParaRPr>
          </a:p>
          <a:p>
            <a:pPr lvl="1">
              <a:spcBef>
                <a:spcPts val="0"/>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These systems and the favorable propagation characteristics of the HF spectrum can be valuable assets during National Security and Emergency situations when regular communications links may be disrupted or destroyed</a:t>
            </a:r>
          </a:p>
        </p:txBody>
      </p:sp>
      <p:sp>
        <p:nvSpPr>
          <p:cNvPr id="4" name="object 4"/>
          <p:cNvSpPr txBox="1">
            <a:spLocks noGrp="1"/>
          </p:cNvSpPr>
          <p:nvPr>
            <p:ph type="title"/>
          </p:nvPr>
        </p:nvSpPr>
        <p:spPr>
          <a:xfrm>
            <a:off x="1143000" y="152400"/>
            <a:ext cx="7059613" cy="754063"/>
          </a:xfrm>
        </p:spPr>
        <p:txBody>
          <a:bodyPr tIns="136652" rtlCol="0"/>
          <a:lstStyle/>
          <a:p>
            <a:pPr marL="1405890" algn="l" eaLnBrk="1" fontAlgn="auto" hangingPunct="1">
              <a:spcBef>
                <a:spcPts val="0"/>
              </a:spcBef>
              <a:spcAft>
                <a:spcPts val="0"/>
              </a:spcAft>
              <a:defRPr/>
            </a:pPr>
            <a:r>
              <a:rPr spc="-5" dirty="0">
                <a:effectLst>
                  <a:outerShdw blurRad="38100" dist="38100" dir="2700000" algn="tl">
                    <a:srgbClr val="000000">
                      <a:alpha val="43137"/>
                    </a:srgbClr>
                  </a:outerShdw>
                </a:effectLst>
                <a:latin typeface="+mn-lt"/>
              </a:rPr>
              <a:t>SHA</a:t>
            </a:r>
            <a:r>
              <a:rPr spc="-10" dirty="0">
                <a:effectLst>
                  <a:outerShdw blurRad="38100" dist="38100" dir="2700000" algn="tl">
                    <a:srgbClr val="000000">
                      <a:alpha val="43137"/>
                    </a:srgbClr>
                  </a:outerShdw>
                </a:effectLst>
                <a:latin typeface="+mn-lt"/>
              </a:rPr>
              <a:t>R</a:t>
            </a:r>
            <a:r>
              <a:rPr spc="-5" dirty="0">
                <a:effectLst>
                  <a:outerShdw blurRad="38100" dist="38100" dir="2700000" algn="tl">
                    <a:srgbClr val="000000">
                      <a:alpha val="43137"/>
                    </a:srgbClr>
                  </a:outerShdw>
                </a:effectLst>
                <a:latin typeface="+mn-lt"/>
              </a:rPr>
              <a:t>ES HF</a:t>
            </a:r>
            <a:r>
              <a:rPr dirty="0">
                <a:effectLst>
                  <a:outerShdw blurRad="38100" dist="38100" dir="2700000" algn="tl">
                    <a:srgbClr val="000000">
                      <a:alpha val="43137"/>
                    </a:srgbClr>
                  </a:outerShdw>
                </a:effectLst>
                <a:latin typeface="+mn-lt"/>
              </a:rPr>
              <a:t> </a:t>
            </a:r>
            <a:r>
              <a:rPr spc="-10" dirty="0">
                <a:effectLst>
                  <a:outerShdw blurRad="38100" dist="38100" dir="2700000" algn="tl">
                    <a:srgbClr val="000000">
                      <a:alpha val="43137"/>
                    </a:srgbClr>
                  </a:outerShdw>
                </a:effectLst>
                <a:latin typeface="+mn-lt"/>
              </a:rPr>
              <a:t>R</a:t>
            </a:r>
            <a:r>
              <a:rPr spc="-5" dirty="0">
                <a:effectLst>
                  <a:outerShdw blurRad="38100" dist="38100" dir="2700000" algn="tl">
                    <a:srgbClr val="000000">
                      <a:alpha val="43137"/>
                    </a:srgbClr>
                  </a:outerShdw>
                </a:effectLst>
                <a:latin typeface="+mn-lt"/>
              </a:rPr>
              <a:t>a</a:t>
            </a:r>
            <a:r>
              <a:rPr dirty="0">
                <a:effectLst>
                  <a:outerShdw blurRad="38100" dist="38100" dir="2700000" algn="tl">
                    <a:srgbClr val="000000">
                      <a:alpha val="43137"/>
                    </a:srgbClr>
                  </a:outerShdw>
                </a:effectLst>
                <a:latin typeface="+mn-lt"/>
              </a:rPr>
              <a:t>di</a:t>
            </a:r>
            <a:r>
              <a:rPr spc="-5" dirty="0">
                <a:effectLst>
                  <a:outerShdw blurRad="38100" dist="38100" dir="2700000" algn="tl">
                    <a:srgbClr val="000000">
                      <a:alpha val="43137"/>
                    </a:srgbClr>
                  </a:outerShdw>
                </a:effectLst>
                <a:latin typeface="+mn-lt"/>
              </a:rPr>
              <a:t>o </a:t>
            </a:r>
            <a:r>
              <a:rPr dirty="0">
                <a:effectLst>
                  <a:outerShdw blurRad="38100" dist="38100" dir="2700000" algn="tl">
                    <a:srgbClr val="000000">
                      <a:alpha val="43137"/>
                    </a:srgbClr>
                  </a:outerShdw>
                </a:effectLst>
                <a:latin typeface="+mn-lt"/>
              </a:rPr>
              <a:t>P</a:t>
            </a:r>
            <a:r>
              <a:rPr spc="-5" dirty="0">
                <a:effectLst>
                  <a:outerShdw blurRad="38100" dist="38100" dir="2700000" algn="tl">
                    <a:srgbClr val="000000">
                      <a:alpha val="43137"/>
                    </a:srgbClr>
                  </a:outerShdw>
                </a:effectLst>
                <a:latin typeface="+mn-lt"/>
              </a:rPr>
              <a:t>rogram</a:t>
            </a:r>
          </a:p>
        </p:txBody>
      </p:sp>
      <p:sp>
        <p:nvSpPr>
          <p:cNvPr id="8" name="object 8"/>
          <p:cNvSpPr/>
          <p:nvPr/>
        </p:nvSpPr>
        <p:spPr>
          <a:xfrm>
            <a:off x="8486775" y="-14288"/>
            <a:ext cx="1600200" cy="1584326"/>
          </a:xfrm>
          <a:prstGeom prst="rect">
            <a:avLst/>
          </a:prstGeom>
          <a:blipFill>
            <a:blip r:embed="rId2" cstate="print"/>
            <a:stretch>
              <a:fillRect/>
            </a:stretch>
          </a:blipFill>
        </p:spPr>
        <p:txBody>
          <a:bodyPr lIns="0" tIns="0" rIns="0" bIns="0"/>
          <a:lstStyle/>
          <a:p>
            <a:pPr fontAlgn="auto">
              <a:spcBef>
                <a:spcPts val="0"/>
              </a:spcBef>
              <a:spcAft>
                <a:spcPts val="0"/>
              </a:spcAft>
              <a:defRPr/>
            </a:pPr>
            <a:endParaRPr>
              <a:effectLst>
                <a:outerShdw blurRad="38100" dist="38100" dir="2700000" algn="tl">
                  <a:srgbClr val="000000">
                    <a:alpha val="43137"/>
                  </a:srgbClr>
                </a:outerShdw>
              </a:effectLst>
              <a:latin typeface="+mn-lt"/>
              <a:cs typeface="+mn-cs"/>
            </a:endParaRPr>
          </a:p>
        </p:txBody>
      </p:sp>
      <p:pic>
        <p:nvPicPr>
          <p:cNvPr id="307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1073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93900" y="0"/>
            <a:ext cx="6069013" cy="766763"/>
          </a:xfrm>
        </p:spPr>
        <p:txBody>
          <a:bodyPr tIns="149352" rtlCol="0"/>
          <a:lstStyle/>
          <a:p>
            <a:pPr marL="1512570" algn="l" eaLnBrk="1" fontAlgn="auto" hangingPunct="1">
              <a:spcBef>
                <a:spcPts val="0"/>
              </a:spcBef>
              <a:spcAft>
                <a:spcPts val="0"/>
              </a:spcAft>
              <a:defRPr/>
            </a:pPr>
            <a:r>
              <a:rPr spc="-5" dirty="0" smtClean="0">
                <a:effectLst>
                  <a:outerShdw blurRad="38100" dist="38100" dir="2700000" algn="tl">
                    <a:srgbClr val="000000">
                      <a:alpha val="43137"/>
                    </a:srgbClr>
                  </a:outerShdw>
                </a:effectLst>
                <a:latin typeface="+mn-lt"/>
              </a:rPr>
              <a:t>MA</a:t>
            </a:r>
            <a:r>
              <a:rPr spc="-10" dirty="0" smtClean="0">
                <a:effectLst>
                  <a:outerShdw blurRad="38100" dist="38100" dir="2700000" algn="tl">
                    <a:srgbClr val="000000">
                      <a:alpha val="43137"/>
                    </a:srgbClr>
                  </a:outerShdw>
                </a:effectLst>
                <a:latin typeface="+mn-lt"/>
              </a:rPr>
              <a:t>R</a:t>
            </a:r>
            <a:r>
              <a:rPr spc="-5" dirty="0" smtClean="0">
                <a:effectLst>
                  <a:outerShdw blurRad="38100" dist="38100" dir="2700000" algn="tl">
                    <a:srgbClr val="000000">
                      <a:alpha val="43137"/>
                    </a:srgbClr>
                  </a:outerShdw>
                </a:effectLst>
                <a:latin typeface="+mn-lt"/>
              </a:rPr>
              <a:t>S </a:t>
            </a:r>
            <a:r>
              <a:rPr dirty="0">
                <a:effectLst>
                  <a:outerShdw blurRad="38100" dist="38100" dir="2700000" algn="tl">
                    <a:srgbClr val="000000">
                      <a:alpha val="43137"/>
                    </a:srgbClr>
                  </a:outerShdw>
                </a:effectLst>
                <a:latin typeface="+mn-lt"/>
              </a:rPr>
              <a:t>i</a:t>
            </a:r>
            <a:r>
              <a:rPr spc="-5" dirty="0">
                <a:effectLst>
                  <a:outerShdw blurRad="38100" dist="38100" dir="2700000" algn="tl">
                    <a:srgbClr val="000000">
                      <a:alpha val="43137"/>
                    </a:srgbClr>
                  </a:outerShdw>
                </a:effectLst>
                <a:latin typeface="+mn-lt"/>
              </a:rPr>
              <a:t>n</a:t>
            </a:r>
            <a:r>
              <a:rPr spc="5" dirty="0">
                <a:effectLst>
                  <a:outerShdw blurRad="38100" dist="38100" dir="2700000" algn="tl">
                    <a:srgbClr val="000000">
                      <a:alpha val="43137"/>
                    </a:srgbClr>
                  </a:outerShdw>
                </a:effectLst>
                <a:latin typeface="+mn-lt"/>
              </a:rPr>
              <a:t> </a:t>
            </a:r>
            <a:r>
              <a:rPr spc="-5" dirty="0">
                <a:effectLst>
                  <a:outerShdw blurRad="38100" dist="38100" dir="2700000" algn="tl">
                    <a:srgbClr val="000000">
                      <a:alpha val="43137"/>
                    </a:srgbClr>
                  </a:outerShdw>
                </a:effectLst>
                <a:latin typeface="+mn-lt"/>
              </a:rPr>
              <a:t>Ac</a:t>
            </a:r>
            <a:r>
              <a:rPr dirty="0">
                <a:effectLst>
                  <a:outerShdw blurRad="38100" dist="38100" dir="2700000" algn="tl">
                    <a:srgbClr val="000000">
                      <a:alpha val="43137"/>
                    </a:srgbClr>
                  </a:outerShdw>
                </a:effectLst>
                <a:latin typeface="+mn-lt"/>
              </a:rPr>
              <a:t>ti</a:t>
            </a:r>
            <a:r>
              <a:rPr spc="-5" dirty="0">
                <a:effectLst>
                  <a:outerShdw blurRad="38100" dist="38100" dir="2700000" algn="tl">
                    <a:srgbClr val="000000">
                      <a:alpha val="43137"/>
                    </a:srgbClr>
                  </a:outerShdw>
                </a:effectLst>
                <a:latin typeface="+mn-lt"/>
              </a:rPr>
              <a:t>on</a:t>
            </a:r>
          </a:p>
        </p:txBody>
      </p:sp>
      <p:sp>
        <p:nvSpPr>
          <p:cNvPr id="4" name="object 4"/>
          <p:cNvSpPr txBox="1"/>
          <p:nvPr/>
        </p:nvSpPr>
        <p:spPr>
          <a:xfrm>
            <a:off x="152400" y="3200400"/>
            <a:ext cx="9487694" cy="3816429"/>
          </a:xfrm>
          <a:prstGeom prst="rect">
            <a:avLst/>
          </a:prstGeom>
        </p:spPr>
        <p:txBody>
          <a:bodyPr wrap="square" lIns="0" tIns="0" rIns="0" bIns="0">
            <a:spAutoFit/>
          </a:bodyPr>
          <a:lstStyle>
            <a:lvl1pPr marL="355600" indent="-342900">
              <a:tabLst>
                <a:tab pos="357188" algn="l"/>
              </a:tabLst>
              <a:defRPr>
                <a:solidFill>
                  <a:schemeClr val="tx1"/>
                </a:solidFill>
                <a:latin typeface="Calibri" pitchFamily="34" charset="0"/>
              </a:defRPr>
            </a:lvl1pPr>
            <a:lvl2pPr marL="7556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a:spcBef>
                <a:spcPts val="0"/>
              </a:spcBef>
              <a:buFontTx/>
              <a:buChar char="•"/>
              <a:defRPr/>
            </a:pPr>
            <a:r>
              <a:rPr lang="en-US" altLang="en-US" sz="3200" dirty="0" smtClean="0">
                <a:effectLst>
                  <a:outerShdw blurRad="38100" dist="38100" dir="2700000" algn="tl">
                    <a:srgbClr val="C0C0C0"/>
                  </a:outerShdw>
                </a:effectLst>
                <a:ea typeface="Candara" pitchFamily="34" charset="0"/>
                <a:cs typeface="Candara" pitchFamily="34" charset="0"/>
              </a:rPr>
              <a:t>Examples of MARS activities:</a:t>
            </a:r>
          </a:p>
          <a:p>
            <a:pPr lvl="1">
              <a:spcBef>
                <a:spcPts val="0"/>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Supporting DoD and DHS entities through training seminars on HF and VHF communications techniques (with active duty military)</a:t>
            </a:r>
          </a:p>
          <a:p>
            <a:pPr lvl="1">
              <a:spcBef>
                <a:spcPts val="0"/>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Supporting DoD and DHS entities through practicing the set-up and operations of equipment and on-the-air testing</a:t>
            </a:r>
          </a:p>
          <a:p>
            <a:pPr lvl="1">
              <a:spcBef>
                <a:spcPts val="0"/>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Forming a joint Base Support Team's to create a joint communications node tying together all MARS voice and data communications nets in CONUS and OCONUS</a:t>
            </a:r>
          </a:p>
          <a:p>
            <a:pPr lvl="1">
              <a:spcBef>
                <a:spcPts val="0"/>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Establishing a multi-mode digital training net to teach Air Force MARS and government operators digital transmission techniques</a:t>
            </a:r>
          </a:p>
        </p:txBody>
      </p:sp>
      <p:pic>
        <p:nvPicPr>
          <p:cNvPr id="266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76200"/>
            <a:ext cx="1905000" cy="190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838200"/>
            <a:ext cx="2133600" cy="2133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22225"/>
            <a:ext cx="8050213" cy="784225"/>
          </a:xfrm>
        </p:spPr>
        <p:txBody>
          <a:bodyPr tIns="167131" rtlCol="0"/>
          <a:lstStyle/>
          <a:p>
            <a:pPr marL="1473200" algn="l" eaLnBrk="1" fontAlgn="auto" hangingPunct="1">
              <a:spcBef>
                <a:spcPts val="0"/>
              </a:spcBef>
              <a:spcAft>
                <a:spcPts val="0"/>
              </a:spcAft>
              <a:defRPr/>
            </a:pPr>
            <a:r>
              <a:rPr lang="en-US" dirty="0" smtClean="0">
                <a:effectLst>
                  <a:outerShdw blurRad="38100" dist="38100" dir="2700000" algn="tl">
                    <a:srgbClr val="000000">
                      <a:alpha val="43137"/>
                    </a:srgbClr>
                  </a:outerShdw>
                </a:effectLst>
                <a:latin typeface="+mn-lt"/>
              </a:rPr>
              <a:t>Cross </a:t>
            </a:r>
            <a:r>
              <a:rPr spc="-5" dirty="0" smtClean="0">
                <a:effectLst>
                  <a:outerShdw blurRad="38100" dist="38100" dir="2700000" algn="tl">
                    <a:srgbClr val="000000">
                      <a:alpha val="43137"/>
                    </a:srgbClr>
                  </a:outerShdw>
                </a:effectLst>
                <a:latin typeface="+mn-lt"/>
              </a:rPr>
              <a:t>-</a:t>
            </a:r>
            <a:r>
              <a:rPr lang="en-US" spc="-5" dirty="0" smtClean="0">
                <a:effectLst>
                  <a:outerShdw blurRad="38100" dist="38100" dir="2700000" algn="tl">
                    <a:srgbClr val="000000">
                      <a:alpha val="43137"/>
                    </a:srgbClr>
                  </a:outerShdw>
                </a:effectLst>
                <a:latin typeface="+mn-lt"/>
              </a:rPr>
              <a:t> </a:t>
            </a:r>
            <a:r>
              <a:rPr spc="-5" dirty="0" smtClean="0">
                <a:effectLst>
                  <a:outerShdw blurRad="38100" dist="38100" dir="2700000" algn="tl">
                    <a:srgbClr val="000000">
                      <a:alpha val="43137"/>
                    </a:srgbClr>
                  </a:outerShdw>
                </a:effectLst>
                <a:latin typeface="+mn-lt"/>
              </a:rPr>
              <a:t>S</a:t>
            </a:r>
            <a:r>
              <a:rPr spc="5" dirty="0" smtClean="0">
                <a:effectLst>
                  <a:outerShdw blurRad="38100" dist="38100" dir="2700000" algn="tl">
                    <a:srgbClr val="000000">
                      <a:alpha val="43137"/>
                    </a:srgbClr>
                  </a:outerShdw>
                </a:effectLst>
                <a:latin typeface="+mn-lt"/>
              </a:rPr>
              <a:t>e</a:t>
            </a:r>
            <a:r>
              <a:rPr spc="-5" dirty="0" smtClean="0">
                <a:effectLst>
                  <a:outerShdw blurRad="38100" dist="38100" dir="2700000" algn="tl">
                    <a:srgbClr val="000000">
                      <a:alpha val="43137"/>
                    </a:srgbClr>
                  </a:outerShdw>
                </a:effectLst>
                <a:latin typeface="+mn-lt"/>
              </a:rPr>
              <a:t>r</a:t>
            </a:r>
            <a:r>
              <a:rPr spc="-15" dirty="0" smtClean="0">
                <a:effectLst>
                  <a:outerShdw blurRad="38100" dist="38100" dir="2700000" algn="tl">
                    <a:srgbClr val="000000">
                      <a:alpha val="43137"/>
                    </a:srgbClr>
                  </a:outerShdw>
                </a:effectLst>
                <a:latin typeface="+mn-lt"/>
              </a:rPr>
              <a:t>v</a:t>
            </a:r>
            <a:r>
              <a:rPr dirty="0" smtClean="0">
                <a:effectLst>
                  <a:outerShdw blurRad="38100" dist="38100" dir="2700000" algn="tl">
                    <a:srgbClr val="000000">
                      <a:alpha val="43137"/>
                    </a:srgbClr>
                  </a:outerShdw>
                </a:effectLst>
                <a:latin typeface="+mn-lt"/>
              </a:rPr>
              <a:t>i</a:t>
            </a:r>
            <a:r>
              <a:rPr spc="-5" dirty="0" smtClean="0">
                <a:effectLst>
                  <a:outerShdw blurRad="38100" dist="38100" dir="2700000" algn="tl">
                    <a:srgbClr val="000000">
                      <a:alpha val="43137"/>
                    </a:srgbClr>
                  </a:outerShdw>
                </a:effectLst>
                <a:latin typeface="+mn-lt"/>
              </a:rPr>
              <a:t>ce</a:t>
            </a:r>
            <a:r>
              <a:rPr spc="15" dirty="0" smtClean="0">
                <a:effectLst>
                  <a:outerShdw blurRad="38100" dist="38100" dir="2700000" algn="tl">
                    <a:srgbClr val="000000">
                      <a:alpha val="43137"/>
                    </a:srgbClr>
                  </a:outerShdw>
                </a:effectLst>
                <a:latin typeface="+mn-lt"/>
              </a:rPr>
              <a:t> </a:t>
            </a:r>
            <a:r>
              <a:rPr spc="-5" dirty="0">
                <a:effectLst>
                  <a:outerShdw blurRad="38100" dist="38100" dir="2700000" algn="tl">
                    <a:srgbClr val="000000">
                      <a:alpha val="43137"/>
                    </a:srgbClr>
                  </a:outerShdw>
                </a:effectLst>
                <a:latin typeface="+mn-lt"/>
              </a:rPr>
              <a:t>Colla</a:t>
            </a:r>
            <a:r>
              <a:rPr dirty="0">
                <a:effectLst>
                  <a:outerShdw blurRad="38100" dist="38100" dir="2700000" algn="tl">
                    <a:srgbClr val="000000">
                      <a:alpha val="43137"/>
                    </a:srgbClr>
                  </a:outerShdw>
                </a:effectLst>
                <a:latin typeface="+mn-lt"/>
              </a:rPr>
              <a:t>b</a:t>
            </a:r>
            <a:r>
              <a:rPr spc="-5" dirty="0">
                <a:effectLst>
                  <a:outerShdw blurRad="38100" dist="38100" dir="2700000" algn="tl">
                    <a:srgbClr val="000000">
                      <a:alpha val="43137"/>
                    </a:srgbClr>
                  </a:outerShdw>
                </a:effectLst>
                <a:latin typeface="+mn-lt"/>
              </a:rPr>
              <a:t>ora</a:t>
            </a:r>
            <a:r>
              <a:rPr dirty="0">
                <a:effectLst>
                  <a:outerShdw blurRad="38100" dist="38100" dir="2700000" algn="tl">
                    <a:srgbClr val="000000">
                      <a:alpha val="43137"/>
                    </a:srgbClr>
                  </a:outerShdw>
                </a:effectLst>
                <a:latin typeface="+mn-lt"/>
              </a:rPr>
              <a:t>ti</a:t>
            </a:r>
            <a:r>
              <a:rPr spc="-5" dirty="0">
                <a:effectLst>
                  <a:outerShdw blurRad="38100" dist="38100" dir="2700000" algn="tl">
                    <a:srgbClr val="000000">
                      <a:alpha val="43137"/>
                    </a:srgbClr>
                  </a:outerShdw>
                </a:effectLst>
                <a:latin typeface="+mn-lt"/>
              </a:rPr>
              <a:t>on</a:t>
            </a:r>
          </a:p>
        </p:txBody>
      </p:sp>
      <p:sp>
        <p:nvSpPr>
          <p:cNvPr id="3" name="object 3"/>
          <p:cNvSpPr txBox="1"/>
          <p:nvPr/>
        </p:nvSpPr>
        <p:spPr>
          <a:xfrm>
            <a:off x="577215" y="1905000"/>
            <a:ext cx="8686800" cy="3826689"/>
          </a:xfrm>
          <a:prstGeom prst="rect">
            <a:avLst/>
          </a:prstGeom>
        </p:spPr>
        <p:txBody>
          <a:bodyPr wrap="square" lIns="0" tIns="0" rIns="0" bIns="0">
            <a:spAutoFit/>
          </a:bodyPr>
          <a:lstStyle>
            <a:lvl1pPr marL="355600" indent="-342900">
              <a:tabLst>
                <a:tab pos="357188" algn="l"/>
              </a:tabLst>
              <a:defRPr>
                <a:solidFill>
                  <a:schemeClr val="tx1"/>
                </a:solidFill>
                <a:latin typeface="Calibri" pitchFamily="34" charset="0"/>
              </a:defRPr>
            </a:lvl1pPr>
            <a:lvl2pPr marL="7556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a:lnSpc>
                <a:spcPct val="90000"/>
              </a:lnSpc>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The requirement for greater coordination, collaboration and a unified MARS mission, among entities means that Air Force MARS members may check into nets and operate on frequencies assigned to Army MARS services and vice versa.</a:t>
            </a:r>
          </a:p>
          <a:p>
            <a:pPr lvl="1">
              <a:lnSpc>
                <a:spcPts val="2163"/>
              </a:lnSpc>
              <a:spcBef>
                <a:spcPts val="1825"/>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Standardized procedures for voice nets have been promulgated</a:t>
            </a:r>
          </a:p>
          <a:p>
            <a:pPr lvl="1">
              <a:spcBef>
                <a:spcPts val="13"/>
              </a:spcBef>
              <a:buFont typeface="Candara" pitchFamily="34" charset="0"/>
              <a:buChar char="–"/>
              <a:defRPr/>
            </a:pPr>
            <a:endParaRPr lang="en-US" altLang="en-US" sz="1600" dirty="0" smtClean="0">
              <a:effectLst>
                <a:outerShdw blurRad="38100" dist="38100" dir="2700000" algn="tl">
                  <a:srgbClr val="C0C0C0"/>
                </a:outerShdw>
              </a:effectLst>
              <a:cs typeface="Times New Roman" pitchFamily="18" charset="0"/>
            </a:endParaRPr>
          </a:p>
          <a:p>
            <a:pPr lvl="1">
              <a:lnSpc>
                <a:spcPts val="2163"/>
              </a:lnSpc>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Similar standardization procedures for digital nets are being considered</a:t>
            </a:r>
          </a:p>
          <a:p>
            <a:pPr lvl="1">
              <a:lnSpc>
                <a:spcPts val="2163"/>
              </a:lnSpc>
              <a:buFontTx/>
              <a:buChar char="–"/>
              <a:defRPr/>
            </a:pPr>
            <a:endParaRPr lang="en-US" altLang="en-US" sz="2400" dirty="0" smtClean="0">
              <a:effectLst>
                <a:outerShdw blurRad="38100" dist="38100" dir="2700000" algn="tl">
                  <a:srgbClr val="C0C0C0"/>
                </a:outerShdw>
              </a:effectLst>
              <a:ea typeface="Candara" pitchFamily="34" charset="0"/>
              <a:cs typeface="Candara" pitchFamily="34" charset="0"/>
            </a:endParaRPr>
          </a:p>
          <a:p>
            <a:pPr lvl="1">
              <a:lnSpc>
                <a:spcPts val="2163"/>
              </a:lnSpc>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Joint participation daily nets and quarterly exercises</a:t>
            </a:r>
          </a:p>
        </p:txBody>
      </p:sp>
      <p:pic>
        <p:nvPicPr>
          <p:cNvPr id="389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1073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0"/>
            <a:ext cx="6858000" cy="2613025"/>
          </a:xfrm>
        </p:spPr>
        <p:txBody>
          <a:bodyPr tIns="149352" rtlCol="0"/>
          <a:lstStyle/>
          <a:p>
            <a:pPr marL="1759585" algn="l" eaLnBrk="1" fontAlgn="auto" hangingPunct="1">
              <a:spcBef>
                <a:spcPts val="0"/>
              </a:spcBef>
              <a:spcAft>
                <a:spcPts val="0"/>
              </a:spcAft>
              <a:defRPr/>
            </a:pPr>
            <a:r>
              <a:rPr spc="-5" dirty="0" smtClean="0">
                <a:effectLst>
                  <a:outerShdw blurRad="38100" dist="38100" dir="2700000" algn="tl">
                    <a:srgbClr val="000000">
                      <a:alpha val="43137"/>
                    </a:srgbClr>
                  </a:outerShdw>
                </a:effectLst>
                <a:latin typeface="+mn-lt"/>
              </a:rPr>
              <a:t>MARS</a:t>
            </a:r>
            <a:r>
              <a:rPr spc="15" dirty="0" smtClean="0">
                <a:effectLst>
                  <a:outerShdw blurRad="38100" dist="38100" dir="2700000" algn="tl">
                    <a:srgbClr val="000000">
                      <a:alpha val="43137"/>
                    </a:srgbClr>
                  </a:outerShdw>
                </a:effectLst>
                <a:latin typeface="+mn-lt"/>
              </a:rPr>
              <a:t> </a:t>
            </a:r>
            <a:r>
              <a:rPr lang="en-US" spc="-5" dirty="0" smtClean="0">
                <a:effectLst>
                  <a:outerShdw blurRad="38100" dist="38100" dir="2700000" algn="tl">
                    <a:srgbClr val="000000">
                      <a:alpha val="43137"/>
                    </a:srgbClr>
                  </a:outerShdw>
                </a:effectLst>
                <a:latin typeface="+mn-lt"/>
              </a:rPr>
              <a:t>– Opportunities to Participate</a:t>
            </a:r>
            <a:endParaRPr spc="-5" dirty="0">
              <a:effectLst>
                <a:outerShdw blurRad="38100" dist="38100" dir="2700000" algn="tl">
                  <a:srgbClr val="000000">
                    <a:alpha val="43137"/>
                  </a:srgbClr>
                </a:outerShdw>
              </a:effectLst>
              <a:latin typeface="+mn-lt"/>
            </a:endParaRPr>
          </a:p>
        </p:txBody>
      </p:sp>
      <p:sp>
        <p:nvSpPr>
          <p:cNvPr id="4" name="object 4"/>
          <p:cNvSpPr txBox="1"/>
          <p:nvPr/>
        </p:nvSpPr>
        <p:spPr>
          <a:xfrm>
            <a:off x="152400" y="1981200"/>
            <a:ext cx="9372600" cy="5062924"/>
          </a:xfrm>
          <a:prstGeom prst="rect">
            <a:avLst/>
          </a:prstGeom>
        </p:spPr>
        <p:txBody>
          <a:bodyPr lIns="0" tIns="0" rIns="0" bIns="0">
            <a:spAutoFit/>
          </a:bodyPr>
          <a:lstStyle>
            <a:lvl1pPr marL="355600" indent="-342900">
              <a:tabLst>
                <a:tab pos="357188" algn="l"/>
              </a:tabLst>
              <a:defRPr>
                <a:solidFill>
                  <a:schemeClr val="tx1"/>
                </a:solidFill>
                <a:latin typeface="Calibri" pitchFamily="34" charset="0"/>
              </a:defRPr>
            </a:lvl1pPr>
            <a:lvl2pPr marL="755650" indent="-285750">
              <a:tabLst>
                <a:tab pos="357188" algn="l"/>
              </a:tabLst>
              <a:defRPr>
                <a:solidFill>
                  <a:schemeClr val="tx1"/>
                </a:solidFill>
                <a:latin typeface="Calibri" pitchFamily="34" charset="0"/>
              </a:defRPr>
            </a:lvl2pPr>
            <a:lvl3pPr marL="1212850" indent="-285750">
              <a:tabLst>
                <a:tab pos="357188" algn="l"/>
              </a:tabLst>
              <a:defRPr>
                <a:solidFill>
                  <a:schemeClr val="tx1"/>
                </a:solidFill>
                <a:latin typeface="Calibri" pitchFamily="34" charset="0"/>
              </a:defRPr>
            </a:lvl3pPr>
            <a:lvl4pPr marL="1670050" indent="-28575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marL="12700" indent="0">
              <a:defRPr/>
            </a:pPr>
            <a:r>
              <a:rPr lang="en-US" altLang="en-US" sz="3200" dirty="0" smtClean="0">
                <a:effectLst>
                  <a:outerShdw blurRad="38100" dist="38100" dir="2700000" algn="tl">
                    <a:srgbClr val="C0C0C0"/>
                  </a:outerShdw>
                </a:effectLst>
                <a:ea typeface="Candara" pitchFamily="34" charset="0"/>
                <a:cs typeface="Candara" pitchFamily="34" charset="0"/>
              </a:rPr>
              <a:t>Significant events occurring in the year:</a:t>
            </a:r>
          </a:p>
          <a:p>
            <a:pPr lvl="1">
              <a:lnSpc>
                <a:spcPct val="80000"/>
              </a:lnSpc>
              <a:spcBef>
                <a:spcPts val="1388"/>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A major inter-service operating exercise in each calendar quarter of the year – the COMEX (Communications Exercise)</a:t>
            </a:r>
          </a:p>
          <a:p>
            <a:pPr lvl="2">
              <a:lnSpc>
                <a:spcPct val="80000"/>
              </a:lnSpc>
              <a:spcBef>
                <a:spcPts val="1388"/>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Involves participation of all MARS members</a:t>
            </a:r>
          </a:p>
          <a:p>
            <a:pPr lvl="2">
              <a:lnSpc>
                <a:spcPct val="80000"/>
              </a:lnSpc>
              <a:spcBef>
                <a:spcPts val="1388"/>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Many collateral agencies / programs involved</a:t>
            </a:r>
          </a:p>
          <a:p>
            <a:pPr lvl="3">
              <a:lnSpc>
                <a:spcPct val="80000"/>
              </a:lnSpc>
              <a:spcBef>
                <a:spcPts val="1388"/>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SHARES / DHS</a:t>
            </a:r>
          </a:p>
          <a:p>
            <a:pPr lvl="3">
              <a:lnSpc>
                <a:spcPct val="80000"/>
              </a:lnSpc>
              <a:spcBef>
                <a:spcPts val="1388"/>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Civil Air Patrol</a:t>
            </a:r>
          </a:p>
          <a:p>
            <a:pPr lvl="3">
              <a:lnSpc>
                <a:spcPct val="80000"/>
              </a:lnSpc>
              <a:spcBef>
                <a:spcPts val="1388"/>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National Guard</a:t>
            </a:r>
          </a:p>
          <a:p>
            <a:pPr lvl="3">
              <a:lnSpc>
                <a:spcPct val="80000"/>
              </a:lnSpc>
              <a:spcBef>
                <a:spcPts val="1388"/>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Pentagon</a:t>
            </a:r>
          </a:p>
          <a:p>
            <a:pPr lvl="3">
              <a:lnSpc>
                <a:spcPct val="80000"/>
              </a:lnSpc>
              <a:spcBef>
                <a:spcPts val="1388"/>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Other DoD operational units</a:t>
            </a:r>
          </a:p>
          <a:p>
            <a:pPr lvl="3">
              <a:lnSpc>
                <a:spcPct val="80000"/>
              </a:lnSpc>
              <a:spcBef>
                <a:spcPts val="1388"/>
              </a:spcBef>
              <a:buFontTx/>
              <a:buChar char="–"/>
              <a:defRPr/>
            </a:pPr>
            <a:r>
              <a:rPr lang="en-US" altLang="en-US" sz="2400" dirty="0" smtClean="0">
                <a:effectLst>
                  <a:outerShdw blurRad="38100" dist="38100" dir="2700000" algn="tl">
                    <a:srgbClr val="C0C0C0"/>
                  </a:outerShdw>
                </a:effectLst>
                <a:ea typeface="Candara" pitchFamily="34" charset="0"/>
                <a:cs typeface="Candara" pitchFamily="34" charset="0"/>
              </a:rPr>
              <a:t>Certain other US Government agencies</a:t>
            </a:r>
          </a:p>
        </p:txBody>
      </p:sp>
      <p:pic>
        <p:nvPicPr>
          <p:cNvPr id="286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3" cstate="print"/>
          <a:srcRect/>
          <a:stretch>
            <a:fillRect/>
          </a:stretch>
        </p:blipFill>
        <p:spPr bwMode="auto">
          <a:xfrm>
            <a:off x="7010400" y="4343400"/>
            <a:ext cx="2895600" cy="2895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0"/>
            <a:ext cx="2593206" cy="25932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30163"/>
            <a:ext cx="6096000" cy="1615314"/>
          </a:xfrm>
        </p:spPr>
        <p:txBody>
          <a:bodyPr tIns="136652" rtlCol="0"/>
          <a:lstStyle/>
          <a:p>
            <a:pPr marL="1485265" algn="l" eaLnBrk="1" fontAlgn="auto" hangingPunct="1">
              <a:spcBef>
                <a:spcPts val="0"/>
              </a:spcBef>
              <a:spcAft>
                <a:spcPts val="0"/>
              </a:spcAft>
              <a:defRPr/>
            </a:pPr>
            <a:r>
              <a:rPr spc="-5" dirty="0" smtClean="0">
                <a:effectLst>
                  <a:outerShdw blurRad="38100" dist="38100" dir="2700000" algn="tl">
                    <a:srgbClr val="000000">
                      <a:alpha val="43137"/>
                    </a:srgbClr>
                  </a:outerShdw>
                </a:effectLst>
                <a:latin typeface="+mn-lt"/>
              </a:rPr>
              <a:t>MA</a:t>
            </a:r>
            <a:r>
              <a:rPr spc="-10" dirty="0" smtClean="0">
                <a:effectLst>
                  <a:outerShdw blurRad="38100" dist="38100" dir="2700000" algn="tl">
                    <a:srgbClr val="000000">
                      <a:alpha val="43137"/>
                    </a:srgbClr>
                  </a:outerShdw>
                </a:effectLst>
                <a:latin typeface="+mn-lt"/>
              </a:rPr>
              <a:t>R</a:t>
            </a:r>
            <a:r>
              <a:rPr spc="-5" dirty="0" smtClean="0">
                <a:effectLst>
                  <a:outerShdw blurRad="38100" dist="38100" dir="2700000" algn="tl">
                    <a:srgbClr val="000000">
                      <a:alpha val="43137"/>
                    </a:srgbClr>
                  </a:outerShdw>
                </a:effectLst>
                <a:latin typeface="+mn-lt"/>
              </a:rPr>
              <a:t>S </a:t>
            </a:r>
            <a:r>
              <a:rPr spc="-5" dirty="0">
                <a:effectLst>
                  <a:outerShdw blurRad="38100" dist="38100" dir="2700000" algn="tl">
                    <a:srgbClr val="000000">
                      <a:alpha val="43137"/>
                    </a:srgbClr>
                  </a:outerShdw>
                </a:effectLst>
                <a:latin typeface="+mn-lt"/>
              </a:rPr>
              <a:t>HF</a:t>
            </a:r>
            <a:r>
              <a:rPr dirty="0">
                <a:effectLst>
                  <a:outerShdw blurRad="38100" dist="38100" dir="2700000" algn="tl">
                    <a:srgbClr val="000000">
                      <a:alpha val="43137"/>
                    </a:srgbClr>
                  </a:outerShdw>
                </a:effectLst>
                <a:latin typeface="+mn-lt"/>
              </a:rPr>
              <a:t> </a:t>
            </a:r>
            <a:r>
              <a:rPr spc="-5" dirty="0" smtClean="0">
                <a:effectLst>
                  <a:outerShdw blurRad="38100" dist="38100" dir="2700000" algn="tl">
                    <a:srgbClr val="000000">
                      <a:alpha val="43137"/>
                    </a:srgbClr>
                  </a:outerShdw>
                </a:effectLst>
                <a:latin typeface="+mn-lt"/>
              </a:rPr>
              <a:t>N</a:t>
            </a:r>
            <a:r>
              <a:rPr spc="5" dirty="0" smtClean="0">
                <a:effectLst>
                  <a:outerShdw blurRad="38100" dist="38100" dir="2700000" algn="tl">
                    <a:srgbClr val="000000">
                      <a:alpha val="43137"/>
                    </a:srgbClr>
                  </a:outerShdw>
                </a:effectLst>
                <a:latin typeface="+mn-lt"/>
              </a:rPr>
              <a:t>e</a:t>
            </a:r>
            <a:r>
              <a:rPr dirty="0" smtClean="0">
                <a:effectLst>
                  <a:outerShdw blurRad="38100" dist="38100" dir="2700000" algn="tl">
                    <a:srgbClr val="000000">
                      <a:alpha val="43137"/>
                    </a:srgbClr>
                  </a:outerShdw>
                </a:effectLst>
                <a:latin typeface="+mn-lt"/>
              </a:rPr>
              <a:t>t</a:t>
            </a:r>
            <a:r>
              <a:rPr spc="-5" dirty="0" smtClean="0">
                <a:effectLst>
                  <a:outerShdw blurRad="38100" dist="38100" dir="2700000" algn="tl">
                    <a:srgbClr val="000000">
                      <a:alpha val="43137"/>
                    </a:srgbClr>
                  </a:outerShdw>
                </a:effectLst>
                <a:latin typeface="+mn-lt"/>
              </a:rPr>
              <a:t>s</a:t>
            </a:r>
            <a:r>
              <a:rPr lang="en-US" spc="-5" dirty="0" smtClean="0">
                <a:effectLst>
                  <a:outerShdw blurRad="38100" dist="38100" dir="2700000" algn="tl">
                    <a:srgbClr val="000000">
                      <a:alpha val="43137"/>
                    </a:srgbClr>
                  </a:outerShdw>
                </a:effectLst>
                <a:latin typeface="+mn-lt"/>
              </a:rPr>
              <a:t/>
            </a:r>
            <a:br>
              <a:rPr lang="en-US" spc="-5" dirty="0" smtClean="0">
                <a:effectLst>
                  <a:outerShdw blurRad="38100" dist="38100" dir="2700000" algn="tl">
                    <a:srgbClr val="000000">
                      <a:alpha val="43137"/>
                    </a:srgbClr>
                  </a:outerShdw>
                </a:effectLst>
                <a:latin typeface="+mn-lt"/>
              </a:rPr>
            </a:br>
            <a:r>
              <a:rPr lang="en-US" sz="2800" spc="-5" dirty="0" smtClean="0">
                <a:effectLst>
                  <a:outerShdw blurRad="38100" dist="38100" dir="2700000" algn="tl">
                    <a:srgbClr val="000000">
                      <a:alpha val="43137"/>
                    </a:srgbClr>
                  </a:outerShdw>
                </a:effectLst>
                <a:latin typeface="+mn-lt"/>
              </a:rPr>
              <a:t>(Some are AF or AR specific)</a:t>
            </a:r>
            <a:endParaRPr sz="2800" spc="-5" dirty="0">
              <a:effectLst>
                <a:outerShdw blurRad="38100" dist="38100" dir="2700000" algn="tl">
                  <a:srgbClr val="000000">
                    <a:alpha val="43137"/>
                  </a:srgbClr>
                </a:outerShdw>
              </a:effectLst>
              <a:latin typeface="+mn-lt"/>
            </a:endParaRPr>
          </a:p>
        </p:txBody>
      </p:sp>
      <p:sp>
        <p:nvSpPr>
          <p:cNvPr id="3" name="object 3"/>
          <p:cNvSpPr txBox="1"/>
          <p:nvPr/>
        </p:nvSpPr>
        <p:spPr>
          <a:xfrm>
            <a:off x="228600" y="1828800"/>
            <a:ext cx="9448800" cy="5419432"/>
          </a:xfrm>
          <a:prstGeom prst="rect">
            <a:avLst/>
          </a:prstGeom>
        </p:spPr>
        <p:txBody>
          <a:bodyPr wrap="square" lIns="0" tIns="0" rIns="0" bIns="0">
            <a:spAutoFit/>
          </a:bodyPr>
          <a:lstStyle>
            <a:lvl1pPr marL="355600" indent="-342900">
              <a:tabLst>
                <a:tab pos="357188" algn="l"/>
              </a:tabLst>
              <a:defRPr>
                <a:solidFill>
                  <a:schemeClr val="tx1"/>
                </a:solidFill>
                <a:latin typeface="Calibri" pitchFamily="34" charset="0"/>
              </a:defRPr>
            </a:lvl1pPr>
            <a:lvl2pPr marL="7429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Regional Traffic Nets (daily)</a:t>
            </a:r>
          </a:p>
          <a:p>
            <a:pPr>
              <a:spcBef>
                <a:spcPts val="575"/>
              </a:spcBef>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State Administrative Nets (weekly)</a:t>
            </a:r>
          </a:p>
          <a:p>
            <a:pPr>
              <a:spcBef>
                <a:spcPts val="550"/>
              </a:spcBef>
              <a:buFontTx/>
              <a:buChar char="•"/>
              <a:defRPr/>
            </a:pPr>
            <a:r>
              <a:rPr lang="en-US" altLang="en-US" sz="2800" dirty="0" err="1" smtClean="0">
                <a:effectLst>
                  <a:outerShdw blurRad="38100" dist="38100" dir="2700000" algn="tl">
                    <a:srgbClr val="C0C0C0"/>
                  </a:outerShdw>
                </a:effectLst>
                <a:ea typeface="Candara" pitchFamily="34" charset="0"/>
                <a:cs typeface="Candara" pitchFamily="34" charset="0"/>
              </a:rPr>
              <a:t>TRANSGLOBAL</a:t>
            </a:r>
            <a:r>
              <a:rPr lang="en-US" altLang="en-US" sz="2800" dirty="0" smtClean="0">
                <a:effectLst>
                  <a:outerShdw blurRad="38100" dist="38100" dir="2700000" algn="tl">
                    <a:srgbClr val="C0C0C0"/>
                  </a:outerShdw>
                </a:effectLst>
                <a:ea typeface="Candara" pitchFamily="34" charset="0"/>
                <a:cs typeface="Candara" pitchFamily="34" charset="0"/>
              </a:rPr>
              <a:t>:  Voice and Digital Nets (daily)</a:t>
            </a:r>
          </a:p>
          <a:p>
            <a:pPr>
              <a:spcBef>
                <a:spcPts val="575"/>
              </a:spcBef>
              <a:buFontTx/>
              <a:buChar char="•"/>
              <a:defRPr/>
            </a:pPr>
            <a:r>
              <a:rPr lang="en-US" altLang="en-US" sz="2800" dirty="0" err="1" smtClean="0">
                <a:effectLst>
                  <a:outerShdw blurRad="38100" dist="38100" dir="2700000" algn="tl">
                    <a:srgbClr val="C0C0C0"/>
                  </a:outerShdw>
                </a:effectLst>
                <a:ea typeface="Candara" pitchFamily="34" charset="0"/>
                <a:cs typeface="Candara" pitchFamily="34" charset="0"/>
              </a:rPr>
              <a:t>TRANSGLOBAL</a:t>
            </a:r>
            <a:r>
              <a:rPr lang="en-US" altLang="en-US" sz="2800" dirty="0" smtClean="0">
                <a:effectLst>
                  <a:outerShdw blurRad="38100" dist="38100" dir="2700000" algn="tl">
                    <a:srgbClr val="C0C0C0"/>
                  </a:outerShdw>
                </a:effectLst>
                <a:ea typeface="Candara" pitchFamily="34" charset="0"/>
                <a:cs typeface="Candara" pitchFamily="34" charset="0"/>
              </a:rPr>
              <a:t> : </a:t>
            </a:r>
            <a:r>
              <a:rPr lang="en-US" altLang="en-US" sz="2800" dirty="0" err="1" smtClean="0">
                <a:effectLst>
                  <a:outerShdw blurRad="38100" dist="38100" dir="2700000" algn="tl">
                    <a:srgbClr val="C0C0C0"/>
                  </a:outerShdw>
                </a:effectLst>
                <a:ea typeface="Candara" pitchFamily="34" charset="0"/>
                <a:cs typeface="Candara" pitchFamily="34" charset="0"/>
              </a:rPr>
              <a:t>WinLink</a:t>
            </a:r>
            <a:r>
              <a:rPr lang="en-US" altLang="en-US" sz="2800" dirty="0" smtClean="0">
                <a:effectLst>
                  <a:outerShdw blurRad="38100" dist="38100" dir="2700000" algn="tl">
                    <a:srgbClr val="C0C0C0"/>
                  </a:outerShdw>
                </a:effectLst>
                <a:ea typeface="Candara" pitchFamily="34" charset="0"/>
                <a:cs typeface="Candara" pitchFamily="34" charset="0"/>
              </a:rPr>
              <a:t> and ALE Networks (24/7/365)</a:t>
            </a:r>
          </a:p>
          <a:p>
            <a:pPr>
              <a:spcBef>
                <a:spcPts val="575"/>
              </a:spcBef>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MARSRADIO, aka, Phone Patch Net (24/7/365)</a:t>
            </a:r>
          </a:p>
          <a:p>
            <a:pPr>
              <a:spcBef>
                <a:spcPts val="575"/>
              </a:spcBef>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Military Support Net (daily)</a:t>
            </a:r>
          </a:p>
          <a:p>
            <a:pPr>
              <a:spcBef>
                <a:spcPts val="550"/>
              </a:spcBef>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Training Nets (daily</a:t>
            </a:r>
            <a:r>
              <a:rPr lang="en-US" altLang="en-US" sz="2800" dirty="0" smtClean="0">
                <a:effectLst>
                  <a:outerShdw blurRad="38100" dist="38100" dir="2700000" algn="tl">
                    <a:srgbClr val="C0C0C0"/>
                  </a:outerShdw>
                </a:effectLst>
                <a:ea typeface="Candara" pitchFamily="34" charset="0"/>
                <a:cs typeface="Candara" pitchFamily="34" charset="0"/>
              </a:rPr>
              <a:t>)</a:t>
            </a:r>
          </a:p>
          <a:p>
            <a:pPr>
              <a:spcBef>
                <a:spcPts val="550"/>
              </a:spcBef>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Automatic Link Establishment (ALE) Nets </a:t>
            </a:r>
            <a:r>
              <a:rPr lang="en-US" altLang="en-US" sz="2800" dirty="0">
                <a:effectLst>
                  <a:outerShdw blurRad="38100" dist="38100" dir="2700000" algn="tl">
                    <a:srgbClr val="C0C0C0"/>
                  </a:outerShdw>
                </a:effectLst>
                <a:ea typeface="Candara" pitchFamily="34" charset="0"/>
                <a:cs typeface="Candara" pitchFamily="34" charset="0"/>
              </a:rPr>
              <a:t>(</a:t>
            </a:r>
            <a:r>
              <a:rPr lang="en-US" altLang="en-US" sz="2800" dirty="0" smtClean="0">
                <a:effectLst>
                  <a:outerShdw blurRad="38100" dist="38100" dir="2700000" algn="tl">
                    <a:srgbClr val="C0C0C0"/>
                  </a:outerShdw>
                </a:effectLst>
                <a:ea typeface="Candara" pitchFamily="34" charset="0"/>
                <a:cs typeface="Candara" pitchFamily="34" charset="0"/>
              </a:rPr>
              <a:t>24/7/365)</a:t>
            </a:r>
          </a:p>
          <a:p>
            <a:pPr>
              <a:spcBef>
                <a:spcPts val="550"/>
              </a:spcBef>
              <a:buFontTx/>
              <a:buChar char="•"/>
              <a:defRPr/>
            </a:pPr>
            <a:r>
              <a:rPr lang="en-US" altLang="en-US" sz="2800" dirty="0" err="1" smtClean="0">
                <a:effectLst>
                  <a:outerShdw blurRad="38100" dist="38100" dir="2700000" algn="tl">
                    <a:srgbClr val="C0C0C0"/>
                  </a:outerShdw>
                </a:effectLst>
                <a:ea typeface="Candara" pitchFamily="34" charset="0"/>
                <a:cs typeface="Candara" pitchFamily="34" charset="0"/>
              </a:rPr>
              <a:t>ECOM</a:t>
            </a:r>
            <a:r>
              <a:rPr lang="en-US" altLang="en-US" sz="2800" dirty="0" smtClean="0">
                <a:effectLst>
                  <a:outerShdw blurRad="38100" dist="38100" dir="2700000" algn="tl">
                    <a:srgbClr val="C0C0C0"/>
                  </a:outerShdw>
                </a:effectLst>
                <a:ea typeface="Candara" pitchFamily="34" charset="0"/>
                <a:cs typeface="Candara" pitchFamily="34" charset="0"/>
              </a:rPr>
              <a:t> </a:t>
            </a:r>
            <a:r>
              <a:rPr lang="en-US" altLang="en-US" sz="2800" dirty="0" smtClean="0">
                <a:effectLst>
                  <a:outerShdw blurRad="38100" dist="38100" dir="2700000" algn="tl">
                    <a:srgbClr val="C0C0C0"/>
                  </a:outerShdw>
                </a:effectLst>
                <a:ea typeface="Candara" pitchFamily="34" charset="0"/>
                <a:cs typeface="Candara" pitchFamily="34" charset="0"/>
              </a:rPr>
              <a:t>Emergency Nets (quarterly exercises and actual incidents)</a:t>
            </a:r>
          </a:p>
          <a:p>
            <a:pPr>
              <a:spcBef>
                <a:spcPts val="538"/>
              </a:spcBef>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Regional Joint Service Interoperability Nets (RJMOG daily)</a:t>
            </a:r>
          </a:p>
        </p:txBody>
      </p:sp>
      <p:pic>
        <p:nvPicPr>
          <p:cNvPr id="348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1073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295400"/>
            <a:ext cx="2562225" cy="1781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1"/>
            <a:ext cx="4648200" cy="7772400"/>
          </a:xfrm>
          <a:prstGeom prst="rect">
            <a:avLst/>
          </a:prstGeom>
          <a:ln>
            <a:noFill/>
          </a:ln>
          <a:effectLst>
            <a:softEdge rad="112500"/>
          </a:effectLst>
        </p:spPr>
      </p:pic>
      <p:sp>
        <p:nvSpPr>
          <p:cNvPr id="5" name="object 5"/>
          <p:cNvSpPr txBox="1">
            <a:spLocks noGrp="1"/>
          </p:cNvSpPr>
          <p:nvPr>
            <p:ph type="title"/>
          </p:nvPr>
        </p:nvSpPr>
        <p:spPr>
          <a:xfrm>
            <a:off x="-1447800" y="4648200"/>
            <a:ext cx="11163300" cy="2028247"/>
          </a:xfrm>
        </p:spPr>
        <p:txBody>
          <a:bodyPr tIns="179831" rtlCol="0"/>
          <a:lstStyle/>
          <a:p>
            <a:pPr marL="1527810" eaLnBrk="1" fontAlgn="auto" hangingPunct="1">
              <a:spcBef>
                <a:spcPts val="0"/>
              </a:spcBef>
              <a:spcAft>
                <a:spcPts val="0"/>
              </a:spcAft>
              <a:defRPr/>
            </a:pPr>
            <a:r>
              <a:rPr lang="en-US" spc="-5" dirty="0" smtClean="0">
                <a:solidFill>
                  <a:srgbClr val="FF0000"/>
                </a:solidFill>
                <a:effectLst>
                  <a:outerShdw blurRad="38100" dist="38100" dir="2700000" algn="tl">
                    <a:srgbClr val="000000">
                      <a:alpha val="43137"/>
                    </a:srgbClr>
                  </a:outerShdw>
                </a:effectLst>
                <a:latin typeface="+mn-lt"/>
              </a:rPr>
              <a:t>1</a:t>
            </a:r>
            <a:r>
              <a:rPr lang="en-US" spc="-5" baseline="30000" dirty="0" smtClean="0">
                <a:solidFill>
                  <a:srgbClr val="FF0000"/>
                </a:solidFill>
                <a:effectLst>
                  <a:outerShdw blurRad="38100" dist="38100" dir="2700000" algn="tl">
                    <a:srgbClr val="000000">
                      <a:alpha val="43137"/>
                    </a:srgbClr>
                  </a:outerShdw>
                </a:effectLst>
                <a:latin typeface="+mn-lt"/>
              </a:rPr>
              <a:t>st</a:t>
            </a:r>
            <a:r>
              <a:rPr lang="en-US" spc="-5" dirty="0" smtClean="0">
                <a:solidFill>
                  <a:srgbClr val="FF0000"/>
                </a:solidFill>
                <a:effectLst>
                  <a:outerShdw blurRad="38100" dist="38100" dir="2700000" algn="tl">
                    <a:srgbClr val="000000">
                      <a:alpha val="43137"/>
                    </a:srgbClr>
                  </a:outerShdw>
                </a:effectLst>
                <a:latin typeface="+mn-lt"/>
              </a:rPr>
              <a:t> AFMARS SPECIAL OPERATIONS</a:t>
            </a:r>
            <a:br>
              <a:rPr lang="en-US" spc="-5" dirty="0" smtClean="0">
                <a:solidFill>
                  <a:srgbClr val="FF0000"/>
                </a:solidFill>
                <a:effectLst>
                  <a:outerShdw blurRad="38100" dist="38100" dir="2700000" algn="tl">
                    <a:srgbClr val="000000">
                      <a:alpha val="43137"/>
                    </a:srgbClr>
                  </a:outerShdw>
                </a:effectLst>
                <a:latin typeface="+mn-lt"/>
              </a:rPr>
            </a:br>
            <a:r>
              <a:rPr lang="en-US" spc="-5" dirty="0" smtClean="0">
                <a:solidFill>
                  <a:srgbClr val="FF0000"/>
                </a:solidFill>
                <a:effectLst>
                  <a:outerShdw blurRad="38100" dist="38100" dir="2700000" algn="tl">
                    <a:srgbClr val="000000">
                      <a:alpha val="43137"/>
                    </a:srgbClr>
                  </a:outerShdw>
                </a:effectLst>
                <a:latin typeface="+mn-lt"/>
              </a:rPr>
              <a:t>MARSRADIO - </a:t>
            </a:r>
            <a:r>
              <a:rPr spc="-5" dirty="0" smtClean="0">
                <a:solidFill>
                  <a:srgbClr val="FF0000"/>
                </a:solidFill>
                <a:effectLst>
                  <a:outerShdw blurRad="38100" dist="38100" dir="2700000" algn="tl">
                    <a:srgbClr val="000000">
                      <a:alpha val="43137"/>
                    </a:srgbClr>
                  </a:outerShdw>
                </a:effectLst>
                <a:latin typeface="+mn-lt"/>
              </a:rPr>
              <a:t>AF </a:t>
            </a:r>
            <a:r>
              <a:rPr spc="-5" dirty="0">
                <a:solidFill>
                  <a:srgbClr val="FF0000"/>
                </a:solidFill>
                <a:effectLst>
                  <a:outerShdw blurRad="38100" dist="38100" dir="2700000" algn="tl">
                    <a:srgbClr val="000000">
                      <a:alpha val="43137"/>
                    </a:srgbClr>
                  </a:outerShdw>
                </a:effectLst>
                <a:latin typeface="+mn-lt"/>
              </a:rPr>
              <a:t>MA</a:t>
            </a:r>
            <a:r>
              <a:rPr spc="-10" dirty="0">
                <a:solidFill>
                  <a:srgbClr val="FF0000"/>
                </a:solidFill>
                <a:effectLst>
                  <a:outerShdw blurRad="38100" dist="38100" dir="2700000" algn="tl">
                    <a:srgbClr val="000000">
                      <a:alpha val="43137"/>
                    </a:srgbClr>
                  </a:outerShdw>
                </a:effectLst>
                <a:latin typeface="+mn-lt"/>
              </a:rPr>
              <a:t>R</a:t>
            </a:r>
            <a:r>
              <a:rPr spc="-5" dirty="0">
                <a:solidFill>
                  <a:srgbClr val="FF0000"/>
                </a:solidFill>
                <a:effectLst>
                  <a:outerShdw blurRad="38100" dist="38100" dir="2700000" algn="tl">
                    <a:srgbClr val="000000">
                      <a:alpha val="43137"/>
                    </a:srgbClr>
                  </a:outerShdw>
                </a:effectLst>
                <a:latin typeface="+mn-lt"/>
              </a:rPr>
              <a:t>S </a:t>
            </a:r>
            <a:r>
              <a:rPr dirty="0">
                <a:solidFill>
                  <a:srgbClr val="FF0000"/>
                </a:solidFill>
                <a:effectLst>
                  <a:outerShdw blurRad="38100" dist="38100" dir="2700000" algn="tl">
                    <a:srgbClr val="000000">
                      <a:alpha val="43137"/>
                    </a:srgbClr>
                  </a:outerShdw>
                </a:effectLst>
                <a:latin typeface="+mn-lt"/>
              </a:rPr>
              <a:t>Ph</a:t>
            </a:r>
            <a:r>
              <a:rPr spc="-5" dirty="0">
                <a:solidFill>
                  <a:srgbClr val="FF0000"/>
                </a:solidFill>
                <a:effectLst>
                  <a:outerShdw blurRad="38100" dist="38100" dir="2700000" algn="tl">
                    <a:srgbClr val="000000">
                      <a:alpha val="43137"/>
                    </a:srgbClr>
                  </a:outerShdw>
                </a:effectLst>
                <a:latin typeface="+mn-lt"/>
              </a:rPr>
              <a:t>o</a:t>
            </a:r>
            <a:r>
              <a:rPr dirty="0">
                <a:solidFill>
                  <a:srgbClr val="FF0000"/>
                </a:solidFill>
                <a:effectLst>
                  <a:outerShdw blurRad="38100" dist="38100" dir="2700000" algn="tl">
                    <a:srgbClr val="000000">
                      <a:alpha val="43137"/>
                    </a:srgbClr>
                  </a:outerShdw>
                </a:effectLst>
                <a:latin typeface="+mn-lt"/>
              </a:rPr>
              <a:t>n</a:t>
            </a:r>
            <a:r>
              <a:rPr spc="-5" dirty="0">
                <a:solidFill>
                  <a:srgbClr val="FF0000"/>
                </a:solidFill>
                <a:effectLst>
                  <a:outerShdw blurRad="38100" dist="38100" dir="2700000" algn="tl">
                    <a:srgbClr val="000000">
                      <a:alpha val="43137"/>
                    </a:srgbClr>
                  </a:outerShdw>
                </a:effectLst>
                <a:latin typeface="+mn-lt"/>
              </a:rPr>
              <a:t>e</a:t>
            </a:r>
            <a:r>
              <a:rPr spc="15" dirty="0">
                <a:solidFill>
                  <a:srgbClr val="FF0000"/>
                </a:solidFill>
                <a:effectLst>
                  <a:outerShdw blurRad="38100" dist="38100" dir="2700000" algn="tl">
                    <a:srgbClr val="000000">
                      <a:alpha val="43137"/>
                    </a:srgbClr>
                  </a:outerShdw>
                </a:effectLst>
                <a:latin typeface="+mn-lt"/>
              </a:rPr>
              <a:t> </a:t>
            </a:r>
            <a:r>
              <a:rPr dirty="0" smtClean="0">
                <a:solidFill>
                  <a:srgbClr val="FF0000"/>
                </a:solidFill>
                <a:effectLst>
                  <a:outerShdw blurRad="38100" dist="38100" dir="2700000" algn="tl">
                    <a:srgbClr val="000000">
                      <a:alpha val="43137"/>
                    </a:srgbClr>
                  </a:outerShdw>
                </a:effectLst>
                <a:latin typeface="+mn-lt"/>
              </a:rPr>
              <a:t>P</a:t>
            </a:r>
            <a:r>
              <a:rPr spc="-25" dirty="0" smtClean="0">
                <a:solidFill>
                  <a:srgbClr val="FF0000"/>
                </a:solidFill>
                <a:effectLst>
                  <a:outerShdw blurRad="38100" dist="38100" dir="2700000" algn="tl">
                    <a:srgbClr val="000000">
                      <a:alpha val="43137"/>
                    </a:srgbClr>
                  </a:outerShdw>
                </a:effectLst>
                <a:latin typeface="+mn-lt"/>
              </a:rPr>
              <a:t>a</a:t>
            </a:r>
            <a:r>
              <a:rPr dirty="0" smtClean="0">
                <a:solidFill>
                  <a:srgbClr val="FF0000"/>
                </a:solidFill>
                <a:effectLst>
                  <a:outerShdw blurRad="38100" dist="38100" dir="2700000" algn="tl">
                    <a:srgbClr val="000000">
                      <a:alpha val="43137"/>
                    </a:srgbClr>
                  </a:outerShdw>
                </a:effectLst>
                <a:latin typeface="+mn-lt"/>
              </a:rPr>
              <a:t>t</a:t>
            </a:r>
            <a:r>
              <a:rPr spc="-5" dirty="0" smtClean="0">
                <a:solidFill>
                  <a:srgbClr val="FF0000"/>
                </a:solidFill>
                <a:effectLst>
                  <a:outerShdw blurRad="38100" dist="38100" dir="2700000" algn="tl">
                    <a:srgbClr val="000000">
                      <a:alpha val="43137"/>
                    </a:srgbClr>
                  </a:outerShdw>
                </a:effectLst>
                <a:latin typeface="+mn-lt"/>
              </a:rPr>
              <a:t>ch</a:t>
            </a:r>
            <a:r>
              <a:rPr lang="en-US" spc="-5" dirty="0" smtClean="0">
                <a:solidFill>
                  <a:srgbClr val="FF0000"/>
                </a:solidFill>
                <a:effectLst>
                  <a:outerShdw blurRad="38100" dist="38100" dir="2700000" algn="tl">
                    <a:srgbClr val="000000">
                      <a:alpha val="43137"/>
                    </a:srgbClr>
                  </a:outerShdw>
                </a:effectLst>
                <a:latin typeface="+mn-lt"/>
              </a:rPr>
              <a:t> </a:t>
            </a:r>
            <a:r>
              <a:rPr spc="-25" dirty="0" smtClean="0">
                <a:solidFill>
                  <a:srgbClr val="FF0000"/>
                </a:solidFill>
                <a:effectLst>
                  <a:outerShdw blurRad="38100" dist="38100" dir="2700000" algn="tl">
                    <a:srgbClr val="000000">
                      <a:alpha val="43137"/>
                    </a:srgbClr>
                  </a:outerShdw>
                </a:effectLst>
                <a:latin typeface="+mn-lt"/>
              </a:rPr>
              <a:t>N</a:t>
            </a:r>
            <a:r>
              <a:rPr spc="5" dirty="0" smtClean="0">
                <a:solidFill>
                  <a:srgbClr val="FF0000"/>
                </a:solidFill>
                <a:effectLst>
                  <a:outerShdw blurRad="38100" dist="38100" dir="2700000" algn="tl">
                    <a:srgbClr val="000000">
                      <a:alpha val="43137"/>
                    </a:srgbClr>
                  </a:outerShdw>
                </a:effectLst>
                <a:latin typeface="+mn-lt"/>
              </a:rPr>
              <a:t>e</a:t>
            </a:r>
            <a:r>
              <a:rPr spc="-5" dirty="0" smtClean="0">
                <a:solidFill>
                  <a:srgbClr val="FF0000"/>
                </a:solidFill>
                <a:effectLst>
                  <a:outerShdw blurRad="38100" dist="38100" dir="2700000" algn="tl">
                    <a:srgbClr val="000000">
                      <a:alpha val="43137"/>
                    </a:srgbClr>
                  </a:outerShdw>
                </a:effectLst>
                <a:latin typeface="+mn-lt"/>
              </a:rPr>
              <a:t>t</a:t>
            </a:r>
            <a:r>
              <a:rPr lang="en-US" spc="-5" dirty="0" smtClean="0">
                <a:solidFill>
                  <a:srgbClr val="FF0000"/>
                </a:solidFill>
                <a:effectLst>
                  <a:outerShdw blurRad="38100" dist="38100" dir="2700000" algn="tl">
                    <a:srgbClr val="000000">
                      <a:alpha val="43137"/>
                    </a:srgbClr>
                  </a:outerShdw>
                </a:effectLst>
                <a:latin typeface="+mn-lt"/>
              </a:rPr>
              <a:t/>
            </a:r>
            <a:br>
              <a:rPr lang="en-US" spc="-5" dirty="0" smtClean="0">
                <a:solidFill>
                  <a:srgbClr val="FF0000"/>
                </a:solidFill>
                <a:effectLst>
                  <a:outerShdw blurRad="38100" dist="38100" dir="2700000" algn="tl">
                    <a:srgbClr val="000000">
                      <a:alpha val="43137"/>
                    </a:srgbClr>
                  </a:outerShdw>
                </a:effectLst>
                <a:latin typeface="+mn-lt"/>
              </a:rPr>
            </a:br>
            <a:r>
              <a:rPr lang="en-US" spc="-5" dirty="0" smtClean="0">
                <a:solidFill>
                  <a:srgbClr val="FF0000"/>
                </a:solidFill>
                <a:effectLst>
                  <a:outerShdw blurRad="38100" dist="38100" dir="2700000" algn="tl">
                    <a:srgbClr val="000000">
                      <a:alpha val="43137"/>
                    </a:srgbClr>
                  </a:outerShdw>
                </a:effectLst>
                <a:latin typeface="+mn-lt"/>
              </a:rPr>
              <a:t>CONUS &amp; OCONUS Coverage</a:t>
            </a:r>
            <a:endParaRPr spc="-5" dirty="0">
              <a:solidFill>
                <a:srgbClr val="FF0000"/>
              </a:solidFill>
              <a:effectLst>
                <a:outerShdw blurRad="38100" dist="38100" dir="2700000" algn="tl">
                  <a:srgbClr val="000000">
                    <a:alpha val="43137"/>
                  </a:srgbClr>
                </a:outerShdw>
              </a:effectLst>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 y="-1"/>
            <a:ext cx="4267201" cy="4800601"/>
          </a:xfrm>
          <a:prstGeom prst="rect">
            <a:avLst/>
          </a:prstGeom>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C:\Users\mallen\Documents\MSA to Hold\Indian Creek\Artwork\shutterstock_614916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0504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8600" y="228600"/>
            <a:ext cx="9601200" cy="7109639"/>
          </a:xfrm>
          <a:prstGeom prst="rect">
            <a:avLst/>
          </a:prstGeom>
          <a:noFill/>
        </p:spPr>
        <p:txBody>
          <a:bodyPr wrap="square">
            <a:spAutoFit/>
          </a:bodyPr>
          <a:lstStyle/>
          <a:p>
            <a:pPr fontAlgn="auto">
              <a:spcBef>
                <a:spcPts val="0"/>
              </a:spcBef>
              <a:spcAft>
                <a:spcPts val="0"/>
              </a:spcAft>
              <a:defRPr/>
            </a:pPr>
            <a:r>
              <a:rPr lang="en-US" sz="4400" b="1" dirty="0" smtClean="0">
                <a:solidFill>
                  <a:srgbClr val="FFFF00"/>
                </a:solidFill>
                <a:effectLst>
                  <a:outerShdw blurRad="38100" dist="38100" dir="2700000" algn="tl">
                    <a:srgbClr val="000000">
                      <a:alpha val="43137"/>
                    </a:srgbClr>
                  </a:outerShdw>
                </a:effectLst>
                <a:latin typeface="+mn-lt"/>
                <a:cs typeface="+mn-cs"/>
              </a:rPr>
              <a:t>This is the </a:t>
            </a:r>
            <a:r>
              <a:rPr lang="en-US" sz="4400" b="1" dirty="0">
                <a:solidFill>
                  <a:srgbClr val="FFFF00"/>
                </a:solidFill>
                <a:effectLst>
                  <a:outerShdw blurRad="38100" dist="38100" dir="2700000" algn="tl">
                    <a:srgbClr val="000000">
                      <a:alpha val="43137"/>
                    </a:srgbClr>
                  </a:outerShdw>
                </a:effectLst>
                <a:latin typeface="+mn-lt"/>
                <a:cs typeface="+mn-cs"/>
              </a:rPr>
              <a:t>Face of </a:t>
            </a:r>
            <a:r>
              <a:rPr lang="en-US" sz="4400" b="1" dirty="0" smtClean="0">
                <a:solidFill>
                  <a:srgbClr val="FFFF00"/>
                </a:solidFill>
                <a:effectLst>
                  <a:outerShdw blurRad="38100" dist="38100" dir="2700000" algn="tl">
                    <a:srgbClr val="000000">
                      <a:alpha val="43137"/>
                    </a:srgbClr>
                  </a:outerShdw>
                </a:effectLst>
                <a:latin typeface="+mn-lt"/>
                <a:cs typeface="+mn-cs"/>
              </a:rPr>
              <a:t>AFMARS </a:t>
            </a:r>
            <a:r>
              <a:rPr lang="en-US" sz="4400" b="1" dirty="0">
                <a:solidFill>
                  <a:srgbClr val="FFFF00"/>
                </a:solidFill>
                <a:effectLst>
                  <a:outerShdw blurRad="38100" dist="38100" dir="2700000" algn="tl">
                    <a:srgbClr val="000000">
                      <a:alpha val="43137"/>
                    </a:srgbClr>
                  </a:outerShdw>
                </a:effectLst>
                <a:latin typeface="+mn-lt"/>
                <a:cs typeface="+mn-cs"/>
              </a:rPr>
              <a:t>in the 21</a:t>
            </a:r>
            <a:r>
              <a:rPr lang="en-US" sz="4400" b="1" baseline="30000" dirty="0">
                <a:solidFill>
                  <a:srgbClr val="FFFF00"/>
                </a:solidFill>
                <a:effectLst>
                  <a:outerShdw blurRad="38100" dist="38100" dir="2700000" algn="tl">
                    <a:srgbClr val="000000">
                      <a:alpha val="43137"/>
                    </a:srgbClr>
                  </a:outerShdw>
                </a:effectLst>
                <a:latin typeface="+mn-lt"/>
                <a:cs typeface="+mn-cs"/>
              </a:rPr>
              <a:t>st</a:t>
            </a:r>
            <a:r>
              <a:rPr lang="en-US" sz="4400" b="1" dirty="0">
                <a:solidFill>
                  <a:srgbClr val="FFFF00"/>
                </a:solidFill>
                <a:effectLst>
                  <a:outerShdw blurRad="38100" dist="38100" dir="2700000" algn="tl">
                    <a:srgbClr val="000000">
                      <a:alpha val="43137"/>
                    </a:srgbClr>
                  </a:outerShdw>
                </a:effectLst>
                <a:latin typeface="+mn-lt"/>
                <a:cs typeface="+mn-cs"/>
              </a:rPr>
              <a:t> Century</a:t>
            </a:r>
          </a:p>
          <a:p>
            <a:pP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mn-lt"/>
              <a:cs typeface="+mn-cs"/>
            </a:endParaRPr>
          </a:p>
          <a:p>
            <a:pP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mn-lt"/>
              <a:cs typeface="+mn-cs"/>
            </a:endParaRPr>
          </a:p>
          <a:p>
            <a:pP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mn-lt"/>
              <a:cs typeface="+mn-cs"/>
            </a:endParaRPr>
          </a:p>
          <a:p>
            <a:pP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mn-lt"/>
              <a:cs typeface="+mn-cs"/>
            </a:endParaRPr>
          </a:p>
          <a:p>
            <a:pP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mn-lt"/>
              <a:cs typeface="+mn-cs"/>
            </a:endParaRPr>
          </a:p>
          <a:p>
            <a:pPr marL="457200" indent="-457200" fontAlgn="auto">
              <a:spcBef>
                <a:spcPts val="0"/>
              </a:spcBef>
              <a:spcAft>
                <a:spcPts val="0"/>
              </a:spcAft>
              <a:buFont typeface="Arial" panose="020B0604020202020204" pitchFamily="34" charset="0"/>
              <a:buChar char="•"/>
              <a:defRPr/>
            </a:pPr>
            <a:r>
              <a:rPr lang="en-US" sz="2800" b="1" dirty="0">
                <a:solidFill>
                  <a:srgbClr val="FFFF00"/>
                </a:solidFill>
                <a:effectLst>
                  <a:outerShdw blurRad="38100" dist="38100" dir="2700000" algn="tl">
                    <a:srgbClr val="000000">
                      <a:alpha val="43137"/>
                    </a:srgbClr>
                  </a:outerShdw>
                </a:effectLst>
                <a:latin typeface="+mn-lt"/>
                <a:cs typeface="+mn-cs"/>
              </a:rPr>
              <a:t>Modern Technology</a:t>
            </a:r>
          </a:p>
          <a:p>
            <a:pPr marL="457200" indent="-457200" fontAlgn="auto">
              <a:spcBef>
                <a:spcPts val="0"/>
              </a:spcBef>
              <a:spcAft>
                <a:spcPts val="0"/>
              </a:spcAft>
              <a:buFont typeface="Arial" panose="020B0604020202020204" pitchFamily="34" charset="0"/>
              <a:buChar char="•"/>
              <a:defRPr/>
            </a:pPr>
            <a:r>
              <a:rPr lang="en-US" sz="2800" b="1" dirty="0" smtClean="0">
                <a:solidFill>
                  <a:srgbClr val="FFFF00"/>
                </a:solidFill>
                <a:effectLst>
                  <a:outerShdw blurRad="38100" dist="38100" dir="2700000" algn="tl">
                    <a:srgbClr val="000000">
                      <a:alpha val="43137"/>
                    </a:srgbClr>
                  </a:outerShdw>
                </a:effectLst>
                <a:latin typeface="+mn-lt"/>
                <a:cs typeface="+mn-cs"/>
              </a:rPr>
              <a:t>More </a:t>
            </a:r>
            <a:r>
              <a:rPr lang="en-US" sz="2800" b="1" dirty="0">
                <a:solidFill>
                  <a:srgbClr val="FFFF00"/>
                </a:solidFill>
                <a:effectLst>
                  <a:outerShdw blurRad="38100" dist="38100" dir="2700000" algn="tl">
                    <a:srgbClr val="000000">
                      <a:alpha val="43137"/>
                    </a:srgbClr>
                  </a:outerShdw>
                </a:effectLst>
                <a:latin typeface="+mn-lt"/>
                <a:cs typeface="+mn-cs"/>
              </a:rPr>
              <a:t>Operators, </a:t>
            </a:r>
            <a:r>
              <a:rPr lang="en-US" sz="2800" b="1" dirty="0" smtClean="0">
                <a:solidFill>
                  <a:srgbClr val="FFFF00"/>
                </a:solidFill>
                <a:effectLst>
                  <a:outerShdw blurRad="38100" dist="38100" dir="2700000" algn="tl">
                    <a:srgbClr val="000000">
                      <a:alpha val="43137"/>
                    </a:srgbClr>
                  </a:outerShdw>
                </a:effectLst>
                <a:latin typeface="+mn-lt"/>
                <a:cs typeface="+mn-cs"/>
              </a:rPr>
              <a:t>New Ideas</a:t>
            </a:r>
            <a:endParaRPr lang="en-US" sz="2800" b="1" dirty="0">
              <a:solidFill>
                <a:srgbClr val="FFFF00"/>
              </a:solidFill>
              <a:effectLst>
                <a:outerShdw blurRad="38100" dist="38100" dir="2700000" algn="tl">
                  <a:srgbClr val="000000">
                    <a:alpha val="43137"/>
                  </a:srgbClr>
                </a:outerShdw>
              </a:effectLst>
              <a:latin typeface="+mn-lt"/>
              <a:cs typeface="+mn-cs"/>
            </a:endParaRPr>
          </a:p>
          <a:p>
            <a:pPr marL="457200" indent="-457200" fontAlgn="auto">
              <a:spcBef>
                <a:spcPts val="0"/>
              </a:spcBef>
              <a:spcAft>
                <a:spcPts val="0"/>
              </a:spcAft>
              <a:buFont typeface="Arial" panose="020B0604020202020204" pitchFamily="34" charset="0"/>
              <a:buChar char="•"/>
              <a:defRPr/>
            </a:pPr>
            <a:r>
              <a:rPr lang="en-US" sz="2800" b="1" dirty="0">
                <a:solidFill>
                  <a:srgbClr val="FFFF00"/>
                </a:solidFill>
                <a:effectLst>
                  <a:outerShdw blurRad="38100" dist="38100" dir="2700000" algn="tl">
                    <a:srgbClr val="000000">
                      <a:alpha val="43137"/>
                    </a:srgbClr>
                  </a:outerShdw>
                </a:effectLst>
                <a:latin typeface="+mn-lt"/>
                <a:cs typeface="+mn-cs"/>
              </a:rPr>
              <a:t>Updated </a:t>
            </a:r>
            <a:r>
              <a:rPr lang="en-US" sz="2800" b="1" dirty="0" smtClean="0">
                <a:solidFill>
                  <a:srgbClr val="FFFF00"/>
                </a:solidFill>
                <a:effectLst>
                  <a:outerShdw blurRad="38100" dist="38100" dir="2700000" algn="tl">
                    <a:srgbClr val="000000">
                      <a:alpha val="43137"/>
                    </a:srgbClr>
                  </a:outerShdw>
                </a:effectLst>
                <a:latin typeface="+mn-lt"/>
                <a:cs typeface="+mn-cs"/>
              </a:rPr>
              <a:t>DoD Mission </a:t>
            </a:r>
            <a:r>
              <a:rPr lang="en-US" sz="2800" b="1" dirty="0" smtClean="0">
                <a:solidFill>
                  <a:srgbClr val="FFFF00"/>
                </a:solidFill>
                <a:effectLst>
                  <a:outerShdw blurRad="38100" dist="38100" dir="2700000" algn="tl">
                    <a:srgbClr val="000000">
                      <a:alpha val="43137"/>
                    </a:srgbClr>
                  </a:outerShdw>
                </a:effectLst>
                <a:latin typeface="+mn-lt"/>
                <a:cs typeface="+mn-cs"/>
              </a:rPr>
              <a:t>Profile</a:t>
            </a:r>
          </a:p>
          <a:p>
            <a:pPr marL="457200" indent="-457200" fontAlgn="auto">
              <a:spcBef>
                <a:spcPts val="0"/>
              </a:spcBef>
              <a:spcAft>
                <a:spcPts val="0"/>
              </a:spcAft>
              <a:buFont typeface="Arial" panose="020B0604020202020204" pitchFamily="34" charset="0"/>
              <a:buChar char="•"/>
              <a:defRPr/>
            </a:pPr>
            <a:r>
              <a:rPr lang="en-US" sz="2800" b="1" dirty="0" smtClean="0">
                <a:solidFill>
                  <a:srgbClr val="FFFF00"/>
                </a:solidFill>
                <a:effectLst>
                  <a:outerShdw blurRad="38100" dist="38100" dir="2700000" algn="tl">
                    <a:srgbClr val="000000">
                      <a:alpha val="43137"/>
                    </a:srgbClr>
                  </a:outerShdw>
                </a:effectLst>
                <a:latin typeface="+mn-lt"/>
                <a:cs typeface="+mn-cs"/>
              </a:rPr>
              <a:t>Contingency Communications Capability in Uncertain Times</a:t>
            </a:r>
            <a:endParaRPr lang="en-US" sz="2800" b="1" dirty="0" smtClean="0">
              <a:solidFill>
                <a:srgbClr val="FFFF00"/>
              </a:solidFill>
              <a:effectLst>
                <a:outerShdw blurRad="38100" dist="38100" dir="2700000" algn="tl">
                  <a:srgbClr val="000000">
                    <a:alpha val="43137"/>
                  </a:srgbClr>
                </a:outerShdw>
              </a:effectLst>
              <a:latin typeface="+mn-lt"/>
              <a:cs typeface="+mn-cs"/>
            </a:endParaRPr>
          </a:p>
          <a:p>
            <a:pPr marL="457200" indent="-457200" fontAlgn="auto">
              <a:spcBef>
                <a:spcPts val="0"/>
              </a:spcBef>
              <a:spcAft>
                <a:spcPts val="0"/>
              </a:spcAft>
              <a:buFont typeface="Arial" panose="020B0604020202020204" pitchFamily="34" charset="0"/>
              <a:buChar char="•"/>
              <a:defRPr/>
            </a:pPr>
            <a:r>
              <a:rPr lang="en-US" sz="2800" b="1" dirty="0" smtClean="0">
                <a:solidFill>
                  <a:srgbClr val="FFFF00"/>
                </a:solidFill>
                <a:effectLst>
                  <a:outerShdw blurRad="38100" dist="38100" dir="2700000" algn="tl">
                    <a:srgbClr val="000000">
                      <a:alpha val="43137"/>
                    </a:srgbClr>
                  </a:outerShdw>
                </a:effectLst>
                <a:latin typeface="+mn-lt"/>
                <a:cs typeface="+mn-cs"/>
              </a:rPr>
              <a:t>A Blending of Legacy Service and Modern Needs</a:t>
            </a:r>
            <a:endParaRPr lang="en-US" sz="2800" b="1" dirty="0">
              <a:solidFill>
                <a:srgbClr val="FFFF00"/>
              </a:solidFill>
              <a:effectLst>
                <a:outerShdw blurRad="38100" dist="38100" dir="2700000" algn="tl">
                  <a:srgbClr val="000000">
                    <a:alpha val="43137"/>
                  </a:srgbClr>
                </a:outerShdw>
              </a:effectLst>
              <a:latin typeface="+mn-lt"/>
              <a:cs typeface="+mn-cs"/>
            </a:endParaRPr>
          </a:p>
          <a:p>
            <a:pPr marL="457200" indent="-457200" fontAlgn="auto">
              <a:spcBef>
                <a:spcPts val="0"/>
              </a:spcBef>
              <a:spcAft>
                <a:spcPts val="0"/>
              </a:spcAft>
              <a:buFont typeface="Arial" panose="020B0604020202020204" pitchFamily="34" charset="0"/>
              <a:buChar char="•"/>
              <a:defRPr/>
            </a:pPr>
            <a:r>
              <a:rPr lang="en-US" sz="2800" b="1" dirty="0">
                <a:solidFill>
                  <a:srgbClr val="FFFF00"/>
                </a:solidFill>
                <a:effectLst>
                  <a:outerShdw blurRad="38100" dist="38100" dir="2700000" algn="tl">
                    <a:srgbClr val="000000">
                      <a:alpha val="43137"/>
                    </a:srgbClr>
                  </a:outerShdw>
                </a:effectLst>
                <a:latin typeface="+mn-lt"/>
                <a:cs typeface="+mn-cs"/>
              </a:rPr>
              <a:t>Critical </a:t>
            </a:r>
            <a:r>
              <a:rPr lang="en-US" sz="2800" b="1" dirty="0" smtClean="0">
                <a:solidFill>
                  <a:srgbClr val="FFFF00"/>
                </a:solidFill>
                <a:effectLst>
                  <a:outerShdw blurRad="38100" dist="38100" dir="2700000" algn="tl">
                    <a:srgbClr val="000000">
                      <a:alpha val="43137"/>
                    </a:srgbClr>
                  </a:outerShdw>
                </a:effectLst>
                <a:latin typeface="+mn-lt"/>
                <a:cs typeface="+mn-cs"/>
              </a:rPr>
              <a:t>Military </a:t>
            </a:r>
            <a:r>
              <a:rPr lang="en-US" sz="2800" b="1" dirty="0">
                <a:solidFill>
                  <a:srgbClr val="FFFF00"/>
                </a:solidFill>
                <a:effectLst>
                  <a:outerShdw blurRad="38100" dist="38100" dir="2700000" algn="tl">
                    <a:srgbClr val="000000">
                      <a:alpha val="43137"/>
                    </a:srgbClr>
                  </a:outerShdw>
                </a:effectLst>
                <a:latin typeface="+mn-lt"/>
                <a:cs typeface="+mn-cs"/>
              </a:rPr>
              <a:t>/ G</a:t>
            </a:r>
            <a:r>
              <a:rPr lang="en-US" sz="2800" b="1" dirty="0" smtClean="0">
                <a:solidFill>
                  <a:srgbClr val="FFFF00"/>
                </a:solidFill>
                <a:effectLst>
                  <a:outerShdw blurRad="38100" dist="38100" dir="2700000" algn="tl">
                    <a:srgbClr val="000000">
                      <a:alpha val="43137"/>
                    </a:srgbClr>
                  </a:outerShdw>
                </a:effectLst>
                <a:latin typeface="+mn-lt"/>
                <a:cs typeface="+mn-cs"/>
              </a:rPr>
              <a:t>overnment Support</a:t>
            </a:r>
            <a:endParaRPr lang="en-US" sz="2800" b="1" dirty="0">
              <a:solidFill>
                <a:srgbClr val="FFFF00"/>
              </a:solidFill>
              <a:effectLst>
                <a:outerShdw blurRad="38100" dist="38100" dir="2700000" algn="tl">
                  <a:srgbClr val="000000">
                    <a:alpha val="43137"/>
                  </a:srgbClr>
                </a:outerShdw>
              </a:effectLst>
              <a:latin typeface="+mn-lt"/>
              <a:cs typeface="+mn-cs"/>
            </a:endParaRP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609600" y="14844"/>
            <a:ext cx="7848600" cy="797140"/>
          </a:xfrm>
        </p:spPr>
        <p:txBody>
          <a:bodyPr tIns="179831" rtlCol="0"/>
          <a:lstStyle/>
          <a:p>
            <a:pPr marL="1527810" eaLnBrk="1" fontAlgn="auto" hangingPunct="1">
              <a:spcBef>
                <a:spcPts val="0"/>
              </a:spcBef>
              <a:spcAft>
                <a:spcPts val="0"/>
              </a:spcAft>
              <a:defRPr/>
            </a:pPr>
            <a:r>
              <a:rPr lang="en-US" spc="-5" dirty="0" smtClean="0">
                <a:effectLst>
                  <a:outerShdw blurRad="38100" dist="38100" dir="2700000" algn="tl">
                    <a:srgbClr val="000000">
                      <a:alpha val="43137"/>
                    </a:srgbClr>
                  </a:outerShdw>
                </a:effectLst>
                <a:latin typeface="+mn-lt"/>
              </a:rPr>
              <a:t>MARSRADIO</a:t>
            </a:r>
            <a:endParaRPr spc="-5" dirty="0">
              <a:effectLst>
                <a:outerShdw blurRad="38100" dist="38100" dir="2700000" algn="tl">
                  <a:srgbClr val="000000">
                    <a:alpha val="43137"/>
                  </a:srgbClr>
                </a:outerShdw>
              </a:effectLst>
              <a:latin typeface="+mn-lt"/>
            </a:endParaRPr>
          </a:p>
        </p:txBody>
      </p:sp>
      <p:sp>
        <p:nvSpPr>
          <p:cNvPr id="6" name="object 6"/>
          <p:cNvSpPr/>
          <p:nvPr/>
        </p:nvSpPr>
        <p:spPr>
          <a:xfrm>
            <a:off x="7543800" y="2133600"/>
            <a:ext cx="2066925" cy="1933575"/>
          </a:xfrm>
          <a:prstGeom prst="rect">
            <a:avLst/>
          </a:prstGeom>
          <a:blipFill>
            <a:blip r:embed="rId2" cstate="print"/>
            <a:srcRect/>
            <a:stretch>
              <a:fillRect l="-10599" r="1" b="-19646"/>
            </a:stretch>
          </a:blipFill>
        </p:spPr>
        <p:txBody>
          <a:bodyPr lIns="0" tIns="0" rIns="0" bIns="0"/>
          <a:lstStyle/>
          <a:p>
            <a:pPr fontAlgn="auto">
              <a:spcBef>
                <a:spcPts val="0"/>
              </a:spcBef>
              <a:spcAft>
                <a:spcPts val="0"/>
              </a:spcAft>
              <a:defRPr/>
            </a:pPr>
            <a:endParaRPr>
              <a:latin typeface="+mn-lt"/>
              <a:cs typeface="+mn-cs"/>
            </a:endParaRPr>
          </a:p>
        </p:txBody>
      </p:sp>
      <p:sp>
        <p:nvSpPr>
          <p:cNvPr id="35846" name="object 7"/>
          <p:cNvSpPr>
            <a:spLocks noChangeArrowheads="1"/>
          </p:cNvSpPr>
          <p:nvPr/>
        </p:nvSpPr>
        <p:spPr bwMode="auto">
          <a:xfrm>
            <a:off x="7772400" y="4419600"/>
            <a:ext cx="2173288" cy="1838325"/>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en-US" altLang="en-US"/>
          </a:p>
        </p:txBody>
      </p:sp>
      <p:sp>
        <p:nvSpPr>
          <p:cNvPr id="35847" name="object 8"/>
          <p:cNvSpPr>
            <a:spLocks noChangeArrowheads="1"/>
          </p:cNvSpPr>
          <p:nvPr/>
        </p:nvSpPr>
        <p:spPr bwMode="auto">
          <a:xfrm>
            <a:off x="8077200" y="762000"/>
            <a:ext cx="1752600" cy="1285875"/>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en-US" altLang="en-US"/>
          </a:p>
        </p:txBody>
      </p:sp>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6248400"/>
            <a:ext cx="3276600" cy="1390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304800" y="1384617"/>
            <a:ext cx="7696200" cy="4801314"/>
          </a:xfrm>
          <a:prstGeom prst="rect">
            <a:avLst/>
          </a:prstGeom>
        </p:spPr>
        <p:txBody>
          <a:bodyPr wrap="square" lIns="0" tIns="0" rIns="0" bIns="0">
            <a:spAutoFit/>
          </a:bodyPr>
          <a:lstStyle>
            <a:lvl1pPr marL="355600" indent="-342900">
              <a:tabLst>
                <a:tab pos="357188" algn="l"/>
              </a:tabLst>
              <a:defRPr>
                <a:solidFill>
                  <a:schemeClr val="tx1"/>
                </a:solidFill>
                <a:latin typeface="Calibri" pitchFamily="34" charset="0"/>
              </a:defRPr>
            </a:lvl1pPr>
            <a:lvl2pPr marL="7429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marL="0" indent="0">
              <a:spcBef>
                <a:spcPts val="0"/>
              </a:spcBef>
              <a:buFontTx/>
              <a:buChar char="•"/>
              <a:defRPr/>
            </a:pPr>
            <a:r>
              <a:rPr lang="en-US" altLang="en-US" sz="2600" dirty="0" smtClean="0">
                <a:effectLst>
                  <a:outerShdw blurRad="38100" dist="38100" dir="2700000" algn="tl">
                    <a:srgbClr val="C0C0C0"/>
                  </a:outerShdw>
                </a:effectLst>
                <a:ea typeface="Candara" pitchFamily="34" charset="0"/>
                <a:cs typeface="Candara" pitchFamily="34" charset="0"/>
              </a:rPr>
              <a:t>The Air Force MARS Phone Patch Net provides HF radio telephone service to aircraft from all branches of the U.S. military, Coast Guard, and the Department of Homeland Security</a:t>
            </a:r>
          </a:p>
          <a:p>
            <a:pPr>
              <a:spcBef>
                <a:spcPts val="0"/>
              </a:spcBef>
              <a:buFontTx/>
              <a:buChar char="•"/>
              <a:defRPr/>
            </a:pPr>
            <a:r>
              <a:rPr lang="en-US" altLang="en-US" sz="2600" dirty="0" smtClean="0">
                <a:effectLst>
                  <a:outerShdw blurRad="38100" dist="38100" dir="2700000" algn="tl">
                    <a:srgbClr val="C0C0C0"/>
                  </a:outerShdw>
                </a:effectLst>
                <a:ea typeface="Candara" pitchFamily="34" charset="0"/>
                <a:cs typeface="Candara" pitchFamily="34" charset="0"/>
              </a:rPr>
              <a:t>The net is staffed 24/7 by trained volunteers who are members of the Air Force MARS program</a:t>
            </a:r>
          </a:p>
          <a:p>
            <a:pPr>
              <a:spcBef>
                <a:spcPts val="0"/>
              </a:spcBef>
              <a:buFont typeface="Candara" pitchFamily="34" charset="0"/>
              <a:buChar char="•"/>
              <a:defRPr/>
            </a:pPr>
            <a:r>
              <a:rPr lang="en-US" altLang="en-US" sz="2600" i="1" dirty="0" smtClean="0">
                <a:effectLst>
                  <a:outerShdw blurRad="38100" dist="38100" dir="2700000" algn="tl">
                    <a:srgbClr val="C0C0C0"/>
                  </a:outerShdw>
                </a:effectLst>
                <a:ea typeface="Candara" pitchFamily="34" charset="0"/>
                <a:cs typeface="Candara" pitchFamily="34" charset="0"/>
              </a:rPr>
              <a:t>Air Force MARS operators facilitated well over 2,000 phone patches – nearly 200 a month – with more than 60 percent handling official business in support of operational activities over the last few years</a:t>
            </a:r>
            <a:endParaRPr lang="en-US" altLang="en-US" sz="2600" dirty="0" smtClean="0">
              <a:effectLst>
                <a:outerShdw blurRad="38100" dist="38100" dir="2700000" algn="tl">
                  <a:srgbClr val="C0C0C0"/>
                </a:outerShdw>
              </a:effectLst>
              <a:ea typeface="Candara" pitchFamily="34" charset="0"/>
              <a:cs typeface="Candara" pitchFamily="34" charset="0"/>
            </a:endParaRPr>
          </a:p>
          <a:p>
            <a:pPr>
              <a:spcBef>
                <a:spcPts val="0"/>
              </a:spcBef>
              <a:buFontTx/>
              <a:buChar char="•"/>
              <a:defRPr/>
            </a:pPr>
            <a:r>
              <a:rPr lang="en-US" altLang="en-US" sz="2600" dirty="0" smtClean="0">
                <a:effectLst>
                  <a:outerShdw blurRad="38100" dist="38100" dir="2700000" algn="tl">
                    <a:srgbClr val="C0C0C0"/>
                  </a:outerShdw>
                </a:effectLst>
                <a:ea typeface="Candara" pitchFamily="34" charset="0"/>
                <a:cs typeface="Candara" pitchFamily="34" charset="0"/>
              </a:rPr>
              <a:t>More information can be found </a:t>
            </a:r>
            <a:r>
              <a:rPr lang="en-US" altLang="en-US" sz="2600" dirty="0" smtClean="0">
                <a:effectLst>
                  <a:outerShdw blurRad="38100" dist="38100" dir="2700000" algn="tl">
                    <a:srgbClr val="C0C0C0"/>
                  </a:outerShdw>
                </a:effectLst>
                <a:ea typeface="Candara" pitchFamily="34" charset="0"/>
                <a:cs typeface="Candara" pitchFamily="34" charset="0"/>
              </a:rPr>
              <a:t>at: </a:t>
            </a:r>
            <a:r>
              <a:rPr lang="en-US" altLang="en-US" sz="2600" u="sng" dirty="0" smtClean="0">
                <a:solidFill>
                  <a:srgbClr val="009999"/>
                </a:solidFill>
                <a:effectLst>
                  <a:outerShdw blurRad="38100" dist="38100" dir="2700000" algn="tl">
                    <a:srgbClr val="C0C0C0"/>
                  </a:outerShdw>
                </a:effectLst>
                <a:ea typeface="Candara" pitchFamily="34" charset="0"/>
                <a:cs typeface="Candara" pitchFamily="34" charset="0"/>
                <a:hlinkClick r:id="rId6"/>
              </a:rPr>
              <a:t>www.afmarsphonepatch.net</a:t>
            </a:r>
            <a:endParaRPr lang="en-US" altLang="en-US" sz="2600" dirty="0" smtClean="0">
              <a:effectLst>
                <a:outerShdw blurRad="38100" dist="38100" dir="2700000" algn="tl">
                  <a:srgbClr val="C0C0C0"/>
                </a:outerShdw>
              </a:effectLst>
              <a:ea typeface="Candara" pitchFamily="34" charset="0"/>
              <a:cs typeface="Candara" pitchFamily="34" charset="0"/>
            </a:endParaRPr>
          </a:p>
        </p:txBody>
      </p:sp>
    </p:spTree>
    <p:extLst>
      <p:ext uri="{BB962C8B-B14F-4D97-AF65-F5344CB8AC3E}">
        <p14:creationId xmlns:p14="http://schemas.microsoft.com/office/powerpoint/2010/main" val="1445140406"/>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3629"/>
            <a:ext cx="7620000" cy="1421928"/>
          </a:xfrm>
        </p:spPr>
        <p:txBody>
          <a:bodyPr tIns="188976" rtlCol="0"/>
          <a:lstStyle/>
          <a:p>
            <a:pPr marL="2012314" eaLnBrk="1" fontAlgn="auto" hangingPunct="1">
              <a:spcBef>
                <a:spcPts val="0"/>
              </a:spcBef>
              <a:spcAft>
                <a:spcPts val="0"/>
              </a:spcAft>
              <a:defRPr/>
            </a:pPr>
            <a:r>
              <a:rPr lang="en-US" spc="-5" dirty="0" smtClean="0">
                <a:effectLst>
                  <a:outerShdw blurRad="38100" dist="38100" dir="2700000" algn="tl">
                    <a:srgbClr val="000000">
                      <a:alpha val="43137"/>
                    </a:srgbClr>
                  </a:outerShdw>
                </a:effectLst>
                <a:latin typeface="+mn-lt"/>
              </a:rPr>
              <a:t>AF </a:t>
            </a:r>
            <a:r>
              <a:rPr spc="-5" dirty="0" smtClean="0">
                <a:effectLst>
                  <a:outerShdw blurRad="38100" dist="38100" dir="2700000" algn="tl">
                    <a:srgbClr val="000000">
                      <a:alpha val="43137"/>
                    </a:srgbClr>
                  </a:outerShdw>
                </a:effectLst>
                <a:latin typeface="+mn-lt"/>
              </a:rPr>
              <a:t>M</a:t>
            </a:r>
            <a:r>
              <a:rPr dirty="0" smtClean="0">
                <a:effectLst>
                  <a:outerShdw blurRad="38100" dist="38100" dir="2700000" algn="tl">
                    <a:srgbClr val="000000">
                      <a:alpha val="43137"/>
                    </a:srgbClr>
                  </a:outerShdw>
                </a:effectLst>
                <a:latin typeface="+mn-lt"/>
              </a:rPr>
              <a:t>i</a:t>
            </a:r>
            <a:r>
              <a:rPr lang="en-US" spc="-5" dirty="0" smtClean="0">
                <a:effectLst>
                  <a:outerShdw blurRad="38100" dist="38100" dir="2700000" algn="tl">
                    <a:srgbClr val="000000">
                      <a:alpha val="43137"/>
                    </a:srgbClr>
                  </a:outerShdw>
                </a:effectLst>
                <a:latin typeface="+mn-lt"/>
              </a:rPr>
              <a:t>litary</a:t>
            </a:r>
            <a:r>
              <a:rPr spc="-15" dirty="0" smtClean="0">
                <a:effectLst>
                  <a:outerShdw blurRad="38100" dist="38100" dir="2700000" algn="tl">
                    <a:srgbClr val="000000">
                      <a:alpha val="43137"/>
                    </a:srgbClr>
                  </a:outerShdw>
                </a:effectLst>
                <a:latin typeface="+mn-lt"/>
              </a:rPr>
              <a:t> </a:t>
            </a:r>
            <a:r>
              <a:rPr spc="-5" dirty="0">
                <a:effectLst>
                  <a:outerShdw blurRad="38100" dist="38100" dir="2700000" algn="tl">
                    <a:srgbClr val="000000">
                      <a:alpha val="43137"/>
                    </a:srgbClr>
                  </a:outerShdw>
                </a:effectLst>
                <a:latin typeface="+mn-lt"/>
              </a:rPr>
              <a:t>Su</a:t>
            </a:r>
            <a:r>
              <a:rPr spc="-10" dirty="0">
                <a:effectLst>
                  <a:outerShdw blurRad="38100" dist="38100" dir="2700000" algn="tl">
                    <a:srgbClr val="000000">
                      <a:alpha val="43137"/>
                    </a:srgbClr>
                  </a:outerShdw>
                </a:effectLst>
                <a:latin typeface="+mn-lt"/>
              </a:rPr>
              <a:t>pp</a:t>
            </a:r>
            <a:r>
              <a:rPr spc="-5" dirty="0">
                <a:effectLst>
                  <a:outerShdw blurRad="38100" dist="38100" dir="2700000" algn="tl">
                    <a:srgbClr val="000000">
                      <a:alpha val="43137"/>
                    </a:srgbClr>
                  </a:outerShdw>
                </a:effectLst>
                <a:latin typeface="+mn-lt"/>
              </a:rPr>
              <a:t>ort</a:t>
            </a:r>
            <a:r>
              <a:rPr spc="10" dirty="0">
                <a:effectLst>
                  <a:outerShdw blurRad="38100" dist="38100" dir="2700000" algn="tl">
                    <a:srgbClr val="000000">
                      <a:alpha val="43137"/>
                    </a:srgbClr>
                  </a:outerShdw>
                </a:effectLst>
                <a:latin typeface="+mn-lt"/>
              </a:rPr>
              <a:t> </a:t>
            </a:r>
            <a:r>
              <a:rPr spc="-5" dirty="0" smtClean="0">
                <a:effectLst>
                  <a:outerShdw blurRad="38100" dist="38100" dir="2700000" algn="tl">
                    <a:srgbClr val="000000">
                      <a:alpha val="43137"/>
                    </a:srgbClr>
                  </a:outerShdw>
                </a:effectLst>
                <a:latin typeface="+mn-lt"/>
              </a:rPr>
              <a:t>N</a:t>
            </a:r>
            <a:r>
              <a:rPr spc="-10" dirty="0" smtClean="0">
                <a:effectLst>
                  <a:outerShdw blurRad="38100" dist="38100" dir="2700000" algn="tl">
                    <a:srgbClr val="000000">
                      <a:alpha val="43137"/>
                    </a:srgbClr>
                  </a:outerShdw>
                </a:effectLst>
                <a:latin typeface="+mn-lt"/>
              </a:rPr>
              <a:t>e</a:t>
            </a:r>
            <a:r>
              <a:rPr spc="-5" dirty="0" smtClean="0">
                <a:effectLst>
                  <a:outerShdw blurRad="38100" dist="38100" dir="2700000" algn="tl">
                    <a:srgbClr val="000000">
                      <a:alpha val="43137"/>
                    </a:srgbClr>
                  </a:outerShdw>
                </a:effectLst>
                <a:latin typeface="+mn-lt"/>
              </a:rPr>
              <a:t>t</a:t>
            </a:r>
            <a:r>
              <a:rPr lang="en-US" spc="-5" dirty="0" smtClean="0">
                <a:effectLst>
                  <a:outerShdw blurRad="38100" dist="38100" dir="2700000" algn="tl">
                    <a:srgbClr val="000000">
                      <a:alpha val="43137"/>
                    </a:srgbClr>
                  </a:outerShdw>
                </a:effectLst>
                <a:latin typeface="+mn-lt"/>
              </a:rPr>
              <a:t/>
            </a:r>
            <a:br>
              <a:rPr lang="en-US" spc="-5" dirty="0" smtClean="0">
                <a:effectLst>
                  <a:outerShdw blurRad="38100" dist="38100" dir="2700000" algn="tl">
                    <a:srgbClr val="000000">
                      <a:alpha val="43137"/>
                    </a:srgbClr>
                  </a:outerShdw>
                </a:effectLst>
                <a:latin typeface="+mn-lt"/>
              </a:rPr>
            </a:br>
            <a:r>
              <a:rPr lang="en-US" spc="-5" dirty="0" smtClean="0">
                <a:effectLst>
                  <a:outerShdw blurRad="38100" dist="38100" dir="2700000" algn="tl">
                    <a:srgbClr val="000000">
                      <a:alpha val="43137"/>
                    </a:srgbClr>
                  </a:outerShdw>
                </a:effectLst>
                <a:latin typeface="+mn-lt"/>
              </a:rPr>
              <a:t>(M S N)</a:t>
            </a:r>
            <a:endParaRPr spc="-5" dirty="0">
              <a:effectLst>
                <a:outerShdw blurRad="38100" dist="38100" dir="2700000" algn="tl">
                  <a:srgbClr val="000000">
                    <a:alpha val="43137"/>
                  </a:srgbClr>
                </a:outerShdw>
              </a:effectLst>
              <a:latin typeface="+mn-lt"/>
            </a:endParaRPr>
          </a:p>
        </p:txBody>
      </p:sp>
      <p:sp>
        <p:nvSpPr>
          <p:cNvPr id="3" name="object 3"/>
          <p:cNvSpPr txBox="1"/>
          <p:nvPr/>
        </p:nvSpPr>
        <p:spPr>
          <a:xfrm>
            <a:off x="381000" y="1574328"/>
            <a:ext cx="7848600" cy="5447645"/>
          </a:xfrm>
          <a:prstGeom prst="rect">
            <a:avLst/>
          </a:prstGeom>
        </p:spPr>
        <p:txBody>
          <a:bodyPr wrap="square" lIns="0" tIns="0" rIns="0" bIns="0">
            <a:spAutoFit/>
          </a:bodyPr>
          <a:lstStyle>
            <a:lvl1pPr marL="355600" indent="-342900">
              <a:tabLst>
                <a:tab pos="357188" algn="l"/>
              </a:tabLst>
              <a:defRPr>
                <a:solidFill>
                  <a:schemeClr val="tx1"/>
                </a:solidFill>
                <a:latin typeface="Calibri" pitchFamily="34" charset="0"/>
              </a:defRPr>
            </a:lvl1pPr>
            <a:lvl2pPr marL="7429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marL="0" indent="0">
              <a:spcBef>
                <a:spcPts val="0"/>
              </a:spcBef>
              <a:spcAft>
                <a:spcPts val="0"/>
              </a:spcAft>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Created by Air Force MARS in 2018 to provide contingency communications support in both voice and digital modes to contemporary military operations, homeland security and homeland defense activities, as well as CONUS and OCONUS disaster relief missions</a:t>
            </a:r>
          </a:p>
          <a:p>
            <a:pPr marL="0" indent="0">
              <a:spcBef>
                <a:spcPts val="0"/>
              </a:spcBef>
              <a:spcAft>
                <a:spcPts val="0"/>
              </a:spcAft>
              <a:buFont typeface="Candara" pitchFamily="34" charset="0"/>
              <a:buChar char="•"/>
              <a:defRPr/>
            </a:pPr>
            <a:endParaRPr lang="en-US" altLang="en-US" dirty="0" smtClean="0">
              <a:effectLst>
                <a:outerShdw blurRad="38100" dist="38100" dir="2700000" algn="tl">
                  <a:srgbClr val="C0C0C0"/>
                </a:outerShdw>
              </a:effectLst>
              <a:cs typeface="Times New Roman" pitchFamily="18" charset="0"/>
            </a:endParaRPr>
          </a:p>
          <a:p>
            <a:pPr marL="0" indent="0">
              <a:spcBef>
                <a:spcPts val="0"/>
              </a:spcBef>
              <a:spcAft>
                <a:spcPts val="0"/>
              </a:spcAft>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Supersedes the legacy TRANSCON Space Support Net, which supported Space Shuttle launch and recovery operations</a:t>
            </a:r>
          </a:p>
          <a:p>
            <a:pPr marL="0" indent="0">
              <a:spcBef>
                <a:spcPts val="0"/>
              </a:spcBef>
              <a:spcAft>
                <a:spcPts val="0"/>
              </a:spcAft>
              <a:buFontTx/>
              <a:buChar char="•"/>
              <a:defRPr/>
            </a:pPr>
            <a:endParaRPr lang="en-US" altLang="en-US" sz="2800" dirty="0" smtClean="0">
              <a:effectLst>
                <a:outerShdw blurRad="38100" dist="38100" dir="2700000" algn="tl">
                  <a:srgbClr val="C0C0C0"/>
                </a:outerShdw>
              </a:effectLst>
              <a:ea typeface="Candara" pitchFamily="34" charset="0"/>
              <a:cs typeface="Candara" pitchFamily="34" charset="0"/>
            </a:endParaRPr>
          </a:p>
          <a:p>
            <a:pPr marL="0" indent="0">
              <a:spcBef>
                <a:spcPts val="0"/>
              </a:spcBef>
              <a:spcAft>
                <a:spcPts val="0"/>
              </a:spcAft>
              <a:buFontTx/>
              <a:buChar char="•"/>
              <a:defRPr/>
            </a:pPr>
            <a:r>
              <a:rPr lang="en-US" altLang="en-US" sz="2800" dirty="0" smtClean="0">
                <a:effectLst>
                  <a:outerShdw blurRad="38100" dist="38100" dir="2700000" algn="tl">
                    <a:srgbClr val="C0C0C0"/>
                  </a:outerShdw>
                </a:effectLst>
                <a:ea typeface="Candara" pitchFamily="34" charset="0"/>
                <a:cs typeface="Candara" pitchFamily="34" charset="0"/>
              </a:rPr>
              <a:t>Is available to support other U.S. Government operations, including space activities</a:t>
            </a:r>
          </a:p>
        </p:txBody>
      </p:sp>
      <p:sp>
        <p:nvSpPr>
          <p:cNvPr id="36868" name="object 51"/>
          <p:cNvSpPr>
            <a:spLocks noChangeArrowheads="1"/>
          </p:cNvSpPr>
          <p:nvPr/>
        </p:nvSpPr>
        <p:spPr bwMode="auto">
          <a:xfrm>
            <a:off x="8229600" y="1745597"/>
            <a:ext cx="1066800" cy="10668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en-US" altLang="en-US"/>
          </a:p>
        </p:txBody>
      </p:sp>
      <p:sp>
        <p:nvSpPr>
          <p:cNvPr id="36869" name="object 53"/>
          <p:cNvSpPr>
            <a:spLocks noChangeArrowheads="1"/>
          </p:cNvSpPr>
          <p:nvPr/>
        </p:nvSpPr>
        <p:spPr bwMode="auto">
          <a:xfrm>
            <a:off x="8229600" y="456093"/>
            <a:ext cx="1143000" cy="1133475"/>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en-US" altLang="en-US"/>
          </a:p>
        </p:txBody>
      </p:sp>
      <p:sp>
        <p:nvSpPr>
          <p:cNvPr id="36870" name="object 55"/>
          <p:cNvSpPr>
            <a:spLocks noChangeArrowheads="1"/>
          </p:cNvSpPr>
          <p:nvPr/>
        </p:nvSpPr>
        <p:spPr bwMode="auto">
          <a:xfrm>
            <a:off x="8229600" y="4466092"/>
            <a:ext cx="1143000" cy="1130300"/>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en-US" altLang="en-US"/>
          </a:p>
        </p:txBody>
      </p:sp>
      <p:sp>
        <p:nvSpPr>
          <p:cNvPr id="36871" name="object 56"/>
          <p:cNvSpPr>
            <a:spLocks noChangeArrowheads="1"/>
          </p:cNvSpPr>
          <p:nvPr/>
        </p:nvSpPr>
        <p:spPr bwMode="auto">
          <a:xfrm>
            <a:off x="8191500" y="3136583"/>
            <a:ext cx="1143000" cy="1143000"/>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en-US" altLang="en-US"/>
          </a:p>
        </p:txBody>
      </p:sp>
      <p:pic>
        <p:nvPicPr>
          <p:cNvPr id="4" name="Picture 3"/>
          <p:cNvPicPr>
            <a:picLocks noChangeAspect="1"/>
          </p:cNvPicPr>
          <p:nvPr/>
        </p:nvPicPr>
        <p:blipFill>
          <a:blip r:embed="rId6"/>
          <a:stretch>
            <a:fillRect/>
          </a:stretch>
        </p:blipFill>
        <p:spPr>
          <a:xfrm>
            <a:off x="7467600" y="5938482"/>
            <a:ext cx="2438400" cy="1219200"/>
          </a:xfrm>
          <a:prstGeom prst="rect">
            <a:avLst/>
          </a:prstGeom>
        </p:spPr>
      </p:pic>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object 2"/>
          <p:cNvSpPr>
            <a:spLocks noChangeArrowheads="1"/>
          </p:cNvSpPr>
          <p:nvPr/>
        </p:nvSpPr>
        <p:spPr bwMode="auto">
          <a:xfrm>
            <a:off x="4038600" y="5181600"/>
            <a:ext cx="2971800" cy="221615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en-US" altLang="en-US"/>
          </a:p>
        </p:txBody>
      </p:sp>
      <p:sp>
        <p:nvSpPr>
          <p:cNvPr id="40963" name="object 4"/>
          <p:cNvSpPr>
            <a:spLocks noChangeArrowheads="1"/>
          </p:cNvSpPr>
          <p:nvPr/>
        </p:nvSpPr>
        <p:spPr bwMode="auto">
          <a:xfrm>
            <a:off x="152400" y="4267200"/>
            <a:ext cx="3733800" cy="2743200"/>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en-US" altLang="en-US"/>
          </a:p>
        </p:txBody>
      </p:sp>
      <p:sp>
        <p:nvSpPr>
          <p:cNvPr id="40964" name="object 5"/>
          <p:cNvSpPr>
            <a:spLocks noChangeArrowheads="1"/>
          </p:cNvSpPr>
          <p:nvPr/>
        </p:nvSpPr>
        <p:spPr bwMode="auto">
          <a:xfrm>
            <a:off x="7391400" y="1447800"/>
            <a:ext cx="2312988" cy="1804988"/>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en-US" altLang="en-US"/>
          </a:p>
        </p:txBody>
      </p:sp>
      <p:sp>
        <p:nvSpPr>
          <p:cNvPr id="7" name="object 7"/>
          <p:cNvSpPr txBox="1">
            <a:spLocks noGrp="1"/>
          </p:cNvSpPr>
          <p:nvPr>
            <p:ph type="title"/>
          </p:nvPr>
        </p:nvSpPr>
        <p:spPr>
          <a:xfrm>
            <a:off x="968375" y="228600"/>
            <a:ext cx="8121650" cy="677863"/>
          </a:xfrm>
        </p:spPr>
        <p:txBody>
          <a:bodyPr rtlCol="0"/>
          <a:lstStyle/>
          <a:p>
            <a:pPr marL="421005" eaLnBrk="1" fontAlgn="auto" hangingPunct="1">
              <a:spcBef>
                <a:spcPts val="0"/>
              </a:spcBef>
              <a:spcAft>
                <a:spcPts val="0"/>
              </a:spcAft>
              <a:defRPr/>
            </a:pPr>
            <a:r>
              <a:rPr sz="4400" spc="-15" dirty="0">
                <a:effectLst>
                  <a:outerShdw blurRad="38100" dist="38100" dir="2700000" algn="tl">
                    <a:srgbClr val="000000">
                      <a:alpha val="43137"/>
                    </a:srgbClr>
                  </a:outerShdw>
                </a:effectLst>
                <a:latin typeface="+mn-lt"/>
              </a:rPr>
              <a:t>A</a:t>
            </a:r>
            <a:r>
              <a:rPr sz="4400" dirty="0">
                <a:effectLst>
                  <a:outerShdw blurRad="38100" dist="38100" dir="2700000" algn="tl">
                    <a:srgbClr val="000000">
                      <a:alpha val="43137"/>
                    </a:srgbClr>
                  </a:outerShdw>
                </a:effectLst>
                <a:latin typeface="+mn-lt"/>
              </a:rPr>
              <a:t>i</a:t>
            </a:r>
            <a:r>
              <a:rPr sz="4400" spc="-10" dirty="0">
                <a:effectLst>
                  <a:outerShdw blurRad="38100" dist="38100" dir="2700000" algn="tl">
                    <a:srgbClr val="000000">
                      <a:alpha val="43137"/>
                    </a:srgbClr>
                  </a:outerShdw>
                </a:effectLst>
                <a:latin typeface="+mn-lt"/>
              </a:rPr>
              <a:t>r</a:t>
            </a:r>
            <a:r>
              <a:rPr sz="4400" spc="20" dirty="0">
                <a:effectLst>
                  <a:outerShdw blurRad="38100" dist="38100" dir="2700000" algn="tl">
                    <a:srgbClr val="000000">
                      <a:alpha val="43137"/>
                    </a:srgbClr>
                  </a:outerShdw>
                </a:effectLst>
                <a:latin typeface="+mn-lt"/>
              </a:rPr>
              <a:t> </a:t>
            </a:r>
            <a:r>
              <a:rPr sz="4400" spc="-10" dirty="0">
                <a:effectLst>
                  <a:outerShdw blurRad="38100" dist="38100" dir="2700000" algn="tl">
                    <a:srgbClr val="000000">
                      <a:alpha val="43137"/>
                    </a:srgbClr>
                  </a:outerShdw>
                </a:effectLst>
                <a:latin typeface="+mn-lt"/>
              </a:rPr>
              <a:t>F</a:t>
            </a:r>
            <a:r>
              <a:rPr sz="4400" spc="-15" dirty="0">
                <a:effectLst>
                  <a:outerShdw blurRad="38100" dist="38100" dir="2700000" algn="tl">
                    <a:srgbClr val="000000">
                      <a:alpha val="43137"/>
                    </a:srgbClr>
                  </a:outerShdw>
                </a:effectLst>
                <a:latin typeface="+mn-lt"/>
              </a:rPr>
              <a:t>o</a:t>
            </a:r>
            <a:r>
              <a:rPr sz="4400" dirty="0">
                <a:effectLst>
                  <a:outerShdw blurRad="38100" dist="38100" dir="2700000" algn="tl">
                    <a:srgbClr val="000000">
                      <a:alpha val="43137"/>
                    </a:srgbClr>
                  </a:outerShdw>
                </a:effectLst>
                <a:latin typeface="+mn-lt"/>
              </a:rPr>
              <a:t>rc</a:t>
            </a:r>
            <a:r>
              <a:rPr sz="4400" spc="-15" dirty="0">
                <a:effectLst>
                  <a:outerShdw blurRad="38100" dist="38100" dir="2700000" algn="tl">
                    <a:srgbClr val="000000">
                      <a:alpha val="43137"/>
                    </a:srgbClr>
                  </a:outerShdw>
                </a:effectLst>
                <a:latin typeface="+mn-lt"/>
              </a:rPr>
              <a:t>e</a:t>
            </a:r>
            <a:r>
              <a:rPr sz="4400" spc="25" dirty="0">
                <a:effectLst>
                  <a:outerShdw blurRad="38100" dist="38100" dir="2700000" algn="tl">
                    <a:srgbClr val="000000">
                      <a:alpha val="43137"/>
                    </a:srgbClr>
                  </a:outerShdw>
                </a:effectLst>
                <a:latin typeface="+mn-lt"/>
              </a:rPr>
              <a:t> </a:t>
            </a:r>
            <a:r>
              <a:rPr sz="4400" spc="-15" dirty="0">
                <a:effectLst>
                  <a:outerShdw blurRad="38100" dist="38100" dir="2700000" algn="tl">
                    <a:srgbClr val="000000">
                      <a:alpha val="43137"/>
                    </a:srgbClr>
                  </a:outerShdw>
                </a:effectLst>
                <a:latin typeface="+mn-lt"/>
              </a:rPr>
              <a:t>MARS</a:t>
            </a:r>
            <a:r>
              <a:rPr sz="4400" spc="15" dirty="0">
                <a:effectLst>
                  <a:outerShdw blurRad="38100" dist="38100" dir="2700000" algn="tl">
                    <a:srgbClr val="000000">
                      <a:alpha val="43137"/>
                    </a:srgbClr>
                  </a:outerShdw>
                </a:effectLst>
                <a:latin typeface="+mn-lt"/>
              </a:rPr>
              <a:t> a</a:t>
            </a:r>
            <a:r>
              <a:rPr sz="4400" spc="-10" dirty="0">
                <a:effectLst>
                  <a:outerShdw blurRad="38100" dist="38100" dir="2700000" algn="tl">
                    <a:srgbClr val="000000">
                      <a:alpha val="43137"/>
                    </a:srgbClr>
                  </a:outerShdw>
                </a:effectLst>
                <a:latin typeface="+mn-lt"/>
              </a:rPr>
              <a:t>t</a:t>
            </a:r>
            <a:r>
              <a:rPr sz="4400" spc="-5" dirty="0">
                <a:effectLst>
                  <a:outerShdw blurRad="38100" dist="38100" dir="2700000" algn="tl">
                    <a:srgbClr val="000000">
                      <a:alpha val="43137"/>
                    </a:srgbClr>
                  </a:outerShdw>
                </a:effectLst>
                <a:latin typeface="+mn-lt"/>
              </a:rPr>
              <a:t> </a:t>
            </a:r>
            <a:r>
              <a:rPr sz="4400" spc="-15" dirty="0">
                <a:effectLst>
                  <a:outerShdw blurRad="38100" dist="38100" dir="2700000" algn="tl">
                    <a:srgbClr val="000000">
                      <a:alpha val="43137"/>
                    </a:srgbClr>
                  </a:outerShdw>
                </a:effectLst>
                <a:latin typeface="+mn-lt"/>
              </a:rPr>
              <a:t>t</a:t>
            </a:r>
            <a:r>
              <a:rPr sz="4400" spc="-5" dirty="0">
                <a:effectLst>
                  <a:outerShdw blurRad="38100" dist="38100" dir="2700000" algn="tl">
                    <a:srgbClr val="000000">
                      <a:alpha val="43137"/>
                    </a:srgbClr>
                  </a:outerShdw>
                </a:effectLst>
                <a:latin typeface="+mn-lt"/>
              </a:rPr>
              <a:t>h</a:t>
            </a:r>
            <a:r>
              <a:rPr sz="4400" spc="-15" dirty="0">
                <a:effectLst>
                  <a:outerShdw blurRad="38100" dist="38100" dir="2700000" algn="tl">
                    <a:srgbClr val="000000">
                      <a:alpha val="43137"/>
                    </a:srgbClr>
                  </a:outerShdw>
                </a:effectLst>
                <a:latin typeface="+mn-lt"/>
              </a:rPr>
              <a:t>e</a:t>
            </a:r>
            <a:r>
              <a:rPr sz="4400" spc="15" dirty="0">
                <a:effectLst>
                  <a:outerShdw blurRad="38100" dist="38100" dir="2700000" algn="tl">
                    <a:srgbClr val="000000">
                      <a:alpha val="43137"/>
                    </a:srgbClr>
                  </a:outerShdw>
                </a:effectLst>
                <a:latin typeface="+mn-lt"/>
              </a:rPr>
              <a:t> </a:t>
            </a:r>
            <a:r>
              <a:rPr sz="4400" spc="-10" dirty="0" smtClean="0">
                <a:effectLst>
                  <a:outerShdw blurRad="38100" dist="38100" dir="2700000" algn="tl">
                    <a:srgbClr val="000000">
                      <a:alpha val="43137"/>
                    </a:srgbClr>
                  </a:outerShdw>
                </a:effectLst>
                <a:latin typeface="+mn-lt"/>
              </a:rPr>
              <a:t>P</a:t>
            </a:r>
            <a:r>
              <a:rPr sz="4400" spc="-5" dirty="0" smtClean="0">
                <a:effectLst>
                  <a:outerShdw blurRad="38100" dist="38100" dir="2700000" algn="tl">
                    <a:srgbClr val="000000">
                      <a:alpha val="43137"/>
                    </a:srgbClr>
                  </a:outerShdw>
                </a:effectLst>
                <a:latin typeface="+mn-lt"/>
              </a:rPr>
              <a:t>en</a:t>
            </a:r>
            <a:r>
              <a:rPr sz="4400" spc="-15" dirty="0" smtClean="0">
                <a:effectLst>
                  <a:outerShdw blurRad="38100" dist="38100" dir="2700000" algn="tl">
                    <a:srgbClr val="000000">
                      <a:alpha val="43137"/>
                    </a:srgbClr>
                  </a:outerShdw>
                </a:effectLst>
                <a:latin typeface="+mn-lt"/>
              </a:rPr>
              <a:t>t</a:t>
            </a:r>
            <a:r>
              <a:rPr sz="4400" spc="-10" dirty="0" smtClean="0">
                <a:effectLst>
                  <a:outerShdw blurRad="38100" dist="38100" dir="2700000" algn="tl">
                    <a:srgbClr val="000000">
                      <a:alpha val="43137"/>
                    </a:srgbClr>
                  </a:outerShdw>
                </a:effectLst>
                <a:latin typeface="+mn-lt"/>
              </a:rPr>
              <a:t>ag</a:t>
            </a:r>
            <a:r>
              <a:rPr sz="4400" spc="-15" dirty="0" smtClean="0">
                <a:effectLst>
                  <a:outerShdw blurRad="38100" dist="38100" dir="2700000" algn="tl">
                    <a:srgbClr val="000000">
                      <a:alpha val="43137"/>
                    </a:srgbClr>
                  </a:outerShdw>
                </a:effectLst>
                <a:latin typeface="+mn-lt"/>
              </a:rPr>
              <a:t>on</a:t>
            </a:r>
            <a:endParaRPr sz="4400" dirty="0">
              <a:effectLst>
                <a:outerShdw blurRad="38100" dist="38100" dir="2700000" algn="tl">
                  <a:srgbClr val="000000">
                    <a:alpha val="43137"/>
                  </a:srgbClr>
                </a:outerShdw>
              </a:effectLst>
              <a:latin typeface="+mn-lt"/>
            </a:endParaRPr>
          </a:p>
        </p:txBody>
      </p:sp>
      <p:sp>
        <p:nvSpPr>
          <p:cNvPr id="8" name="object 8"/>
          <p:cNvSpPr txBox="1"/>
          <p:nvPr/>
        </p:nvSpPr>
        <p:spPr>
          <a:xfrm>
            <a:off x="152400" y="1371600"/>
            <a:ext cx="7162800" cy="2714625"/>
          </a:xfrm>
          <a:prstGeom prst="rect">
            <a:avLst/>
          </a:prstGeom>
        </p:spPr>
        <p:txBody>
          <a:bodyPr lIns="0" tIns="0" rIns="0" bIns="0">
            <a:spAutoFit/>
          </a:bodyPr>
          <a:lstStyle>
            <a:lvl1pPr marL="355600" indent="-342900">
              <a:tabLst>
                <a:tab pos="357188" algn="l"/>
              </a:tabLst>
              <a:defRPr>
                <a:solidFill>
                  <a:schemeClr val="tx1"/>
                </a:solidFill>
                <a:latin typeface="Calibri" pitchFamily="34" charset="0"/>
              </a:defRPr>
            </a:lvl1pPr>
            <a:lvl2pPr marL="7429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a:lnSpc>
                <a:spcPct val="80000"/>
              </a:lnSpc>
              <a:buFontTx/>
              <a:buChar char="•"/>
              <a:defRPr/>
            </a:pPr>
            <a:r>
              <a:rPr lang="en-US" altLang="en-US" sz="2200" smtClean="0">
                <a:solidFill>
                  <a:srgbClr val="000000"/>
                </a:solidFill>
                <a:effectLst>
                  <a:outerShdw blurRad="38100" dist="38100" dir="2700000" algn="tl">
                    <a:srgbClr val="C0C0C0"/>
                  </a:outerShdw>
                </a:effectLst>
              </a:rPr>
              <a:t>The Pentagon MARS station operates under multiple call signs, including the Air Force MARS call sign AGA3DC, Army MARS call sign AAN3PNT, and Department of Defense call sign WAR</a:t>
            </a:r>
          </a:p>
          <a:p>
            <a:pPr>
              <a:lnSpc>
                <a:spcPct val="80000"/>
              </a:lnSpc>
              <a:buFontTx/>
              <a:buChar char="•"/>
              <a:defRPr/>
            </a:pPr>
            <a:endParaRPr lang="en-US" altLang="en-US" sz="2200" smtClean="0">
              <a:effectLst>
                <a:outerShdw blurRad="38100" dist="38100" dir="2700000" algn="tl">
                  <a:srgbClr val="C0C0C0"/>
                </a:outerShdw>
              </a:effectLst>
              <a:ea typeface="Candara" pitchFamily="34" charset="0"/>
              <a:cs typeface="Candara" pitchFamily="34" charset="0"/>
            </a:endParaRPr>
          </a:p>
          <a:p>
            <a:pPr>
              <a:lnSpc>
                <a:spcPct val="80000"/>
              </a:lnSpc>
              <a:buFontTx/>
              <a:buChar char="•"/>
              <a:defRPr/>
            </a:pPr>
            <a:r>
              <a:rPr lang="en-US" altLang="en-US" sz="2200" smtClean="0">
                <a:effectLst>
                  <a:outerShdw blurRad="38100" dist="38100" dir="2700000" algn="tl">
                    <a:srgbClr val="C0C0C0"/>
                  </a:outerShdw>
                </a:effectLst>
                <a:ea typeface="Candara" pitchFamily="34" charset="0"/>
                <a:cs typeface="Candara" pitchFamily="34" charset="0"/>
              </a:rPr>
              <a:t>Air Force MARS members operating at the Pentagon MARS Station have participated in communications exercises with DoD airborne assets, receiving off-line encrypted messages and delivering them to the National Military Command Center for decoding and action</a:t>
            </a:r>
          </a:p>
        </p:txBody>
      </p:sp>
      <p:sp>
        <p:nvSpPr>
          <p:cNvPr id="40967" name="object 9"/>
          <p:cNvSpPr>
            <a:spLocks noChangeArrowheads="1"/>
          </p:cNvSpPr>
          <p:nvPr/>
        </p:nvSpPr>
        <p:spPr bwMode="auto">
          <a:xfrm>
            <a:off x="6629400" y="4038600"/>
            <a:ext cx="2819400" cy="2117725"/>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en-US" altLang="en-US"/>
          </a:p>
        </p:txBody>
      </p:sp>
      <p:pic>
        <p:nvPicPr>
          <p:cNvPr id="4096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76200"/>
            <a:ext cx="1073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3499"/>
          <a:stretch/>
        </p:blipFill>
        <p:spPr>
          <a:xfrm>
            <a:off x="0" y="20320"/>
            <a:ext cx="10058400" cy="7752080"/>
          </a:xfrm>
          <a:prstGeom prst="rect">
            <a:avLst/>
          </a:prstGeom>
        </p:spPr>
      </p:pic>
      <p:pic>
        <p:nvPicPr>
          <p:cNvPr id="6" name="Picture 5"/>
          <p:cNvPicPr>
            <a:picLocks noChangeAspect="1"/>
          </p:cNvPicPr>
          <p:nvPr/>
        </p:nvPicPr>
        <p:blipFill>
          <a:blip r:embed="rId4"/>
          <a:stretch>
            <a:fillRect/>
          </a:stretch>
        </p:blipFill>
        <p:spPr>
          <a:xfrm>
            <a:off x="990600" y="228600"/>
            <a:ext cx="2438400" cy="2435654"/>
          </a:xfrm>
          <a:prstGeom prst="rect">
            <a:avLst/>
          </a:prstGeom>
        </p:spPr>
      </p:pic>
      <p:sp>
        <p:nvSpPr>
          <p:cNvPr id="2" name="TextBox 1"/>
          <p:cNvSpPr txBox="1"/>
          <p:nvPr/>
        </p:nvSpPr>
        <p:spPr>
          <a:xfrm>
            <a:off x="4260680" y="1143000"/>
            <a:ext cx="4966039" cy="1938992"/>
          </a:xfrm>
          <a:prstGeom prst="rect">
            <a:avLst/>
          </a:prstGeom>
          <a:noFill/>
        </p:spPr>
        <p:txBody>
          <a:bodyPr wrap="none" rtlCol="0">
            <a:spAutoFit/>
          </a:bodyPr>
          <a:lstStyle/>
          <a:p>
            <a:pPr algn="ctr"/>
            <a:r>
              <a:rPr lang="en-US" sz="6000" b="1" dirty="0" smtClean="0">
                <a:solidFill>
                  <a:srgbClr val="FFFF00"/>
                </a:solidFill>
                <a:effectLst>
                  <a:outerShdw blurRad="38100" dist="38100" dir="2700000" algn="tl">
                    <a:srgbClr val="000000">
                      <a:alpha val="43137"/>
                    </a:srgbClr>
                  </a:outerShdw>
                </a:effectLst>
              </a:rPr>
              <a:t>New Initiatives</a:t>
            </a:r>
          </a:p>
          <a:p>
            <a:pPr algn="ctr"/>
            <a:r>
              <a:rPr lang="en-US" sz="6000" b="1" dirty="0" smtClean="0">
                <a:solidFill>
                  <a:srgbClr val="FFFF00"/>
                </a:solidFill>
                <a:effectLst>
                  <a:outerShdw blurRad="38100" dist="38100" dir="2700000" algn="tl">
                    <a:srgbClr val="000000">
                      <a:alpha val="43137"/>
                    </a:srgbClr>
                  </a:outerShdw>
                </a:effectLst>
              </a:rPr>
              <a:t>In</a:t>
            </a:r>
            <a:r>
              <a:rPr lang="en-US" sz="6000" b="1" dirty="0" smtClean="0">
                <a:solidFill>
                  <a:srgbClr val="FFFF00"/>
                </a:solidFill>
                <a:effectLst>
                  <a:outerShdw blurRad="38100" dist="38100" dir="2700000" algn="tl">
                    <a:srgbClr val="000000">
                      <a:alpha val="43137"/>
                    </a:srgbClr>
                  </a:outerShdw>
                </a:effectLst>
              </a:rPr>
              <a:t> </a:t>
            </a:r>
            <a:r>
              <a:rPr lang="en-US" sz="6000" b="1" dirty="0" smtClean="0">
                <a:solidFill>
                  <a:srgbClr val="FFFF00"/>
                </a:solidFill>
                <a:effectLst>
                  <a:outerShdw blurRad="38100" dist="38100" dir="2700000" algn="tl">
                    <a:srgbClr val="000000">
                      <a:alpha val="43137"/>
                    </a:srgbClr>
                  </a:outerShdw>
                </a:effectLst>
              </a:rPr>
              <a:t>2020 </a:t>
            </a:r>
            <a:endParaRPr lang="en-US" sz="6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238683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9200" y="1117600"/>
            <a:ext cx="4667250" cy="2749202"/>
          </a:xfrm>
          <a:prstGeom prst="rect">
            <a:avLst/>
          </a:prstGeom>
        </p:spPr>
      </p:pic>
      <p:sp>
        <p:nvSpPr>
          <p:cNvPr id="7" name="object 7"/>
          <p:cNvSpPr txBox="1">
            <a:spLocks noGrp="1"/>
          </p:cNvSpPr>
          <p:nvPr>
            <p:ph type="title"/>
          </p:nvPr>
        </p:nvSpPr>
        <p:spPr>
          <a:xfrm>
            <a:off x="968375" y="228600"/>
            <a:ext cx="8121650" cy="677863"/>
          </a:xfrm>
        </p:spPr>
        <p:txBody>
          <a:bodyPr rtlCol="0"/>
          <a:lstStyle/>
          <a:p>
            <a:pPr marL="421005" eaLnBrk="1" fontAlgn="auto" hangingPunct="1">
              <a:spcBef>
                <a:spcPts val="0"/>
              </a:spcBef>
              <a:spcAft>
                <a:spcPts val="0"/>
              </a:spcAft>
              <a:defRPr/>
            </a:pPr>
            <a:r>
              <a:rPr lang="en-US" sz="4400" spc="-15" dirty="0" smtClean="0">
                <a:effectLst>
                  <a:outerShdw blurRad="38100" dist="38100" dir="2700000" algn="tl">
                    <a:srgbClr val="000000">
                      <a:alpha val="43137"/>
                    </a:srgbClr>
                  </a:outerShdw>
                </a:effectLst>
                <a:latin typeface="+mn-lt"/>
              </a:rPr>
              <a:t>Developing Programs</a:t>
            </a:r>
            <a:endParaRPr sz="4400" dirty="0">
              <a:effectLst>
                <a:outerShdw blurRad="38100" dist="38100" dir="2700000" algn="tl">
                  <a:srgbClr val="000000">
                    <a:alpha val="43137"/>
                  </a:srgbClr>
                </a:outerShdw>
              </a:effectLst>
              <a:latin typeface="+mn-lt"/>
            </a:endParaRPr>
          </a:p>
        </p:txBody>
      </p:sp>
      <p:sp>
        <p:nvSpPr>
          <p:cNvPr id="8" name="object 8"/>
          <p:cNvSpPr txBox="1"/>
          <p:nvPr/>
        </p:nvSpPr>
        <p:spPr>
          <a:xfrm>
            <a:off x="152400" y="1371600"/>
            <a:ext cx="7162800" cy="5022914"/>
          </a:xfrm>
          <a:prstGeom prst="rect">
            <a:avLst/>
          </a:prstGeom>
        </p:spPr>
        <p:txBody>
          <a:bodyPr lIns="0" tIns="0" rIns="0" bIns="0">
            <a:spAutoFit/>
          </a:bodyPr>
          <a:lstStyle>
            <a:lvl1pPr marL="355600" indent="-342900">
              <a:tabLst>
                <a:tab pos="357188" algn="l"/>
              </a:tabLst>
              <a:defRPr>
                <a:solidFill>
                  <a:schemeClr val="tx1"/>
                </a:solidFill>
                <a:latin typeface="Calibri" pitchFamily="34" charset="0"/>
              </a:defRPr>
            </a:lvl1pPr>
            <a:lvl2pPr marL="7429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marL="12700" indent="0">
              <a:lnSpc>
                <a:spcPct val="80000"/>
              </a:lnSpc>
              <a:defRPr/>
            </a:pPr>
            <a:r>
              <a:rPr lang="en-US" altLang="en-US" sz="2400" dirty="0" smtClean="0">
                <a:solidFill>
                  <a:srgbClr val="000000"/>
                </a:solidFill>
                <a:effectLst>
                  <a:outerShdw blurRad="38100" dist="38100" dir="2700000" algn="tl">
                    <a:srgbClr val="C0C0C0"/>
                  </a:outerShdw>
                </a:effectLst>
              </a:rPr>
              <a:t>AFMARS is in a developmental project</a:t>
            </a:r>
          </a:p>
          <a:p>
            <a:pPr marL="12700" indent="0">
              <a:lnSpc>
                <a:spcPct val="80000"/>
              </a:lnSpc>
              <a:defRPr/>
            </a:pPr>
            <a:endParaRPr lang="en-US" altLang="en-US" sz="2400" dirty="0" smtClean="0">
              <a:effectLst>
                <a:outerShdw blurRad="38100" dist="38100" dir="2700000" algn="tl">
                  <a:srgbClr val="C0C0C0"/>
                </a:outerShdw>
              </a:effectLst>
              <a:ea typeface="Candara" pitchFamily="34" charset="0"/>
              <a:cs typeface="Candara" pitchFamily="34" charset="0"/>
            </a:endParaRPr>
          </a:p>
          <a:p>
            <a:pPr marL="12700" indent="0">
              <a:lnSpc>
                <a:spcPct val="80000"/>
              </a:lnSpc>
              <a:defRPr/>
            </a:pPr>
            <a:r>
              <a:rPr lang="en-US" altLang="en-US" sz="2400" dirty="0">
                <a:effectLst>
                  <a:outerShdw blurRad="38100" dist="38100" dir="2700000" algn="tl">
                    <a:srgbClr val="C0C0C0"/>
                  </a:outerShdw>
                </a:effectLst>
                <a:ea typeface="Candara" pitchFamily="34" charset="0"/>
                <a:cs typeface="Candara" pitchFamily="34" charset="0"/>
              </a:rPr>
              <a:t>t</a:t>
            </a:r>
            <a:r>
              <a:rPr lang="en-US" altLang="en-US" sz="2400" dirty="0" smtClean="0">
                <a:effectLst>
                  <a:outerShdw blurRad="38100" dist="38100" dir="2700000" algn="tl">
                    <a:srgbClr val="C0C0C0"/>
                  </a:outerShdw>
                </a:effectLst>
                <a:ea typeface="Candara" pitchFamily="34" charset="0"/>
                <a:cs typeface="Candara" pitchFamily="34" charset="0"/>
              </a:rPr>
              <a:t>o provide secondary HF radio support</a:t>
            </a:r>
          </a:p>
          <a:p>
            <a:pPr marL="12700" indent="0">
              <a:lnSpc>
                <a:spcPct val="80000"/>
              </a:lnSpc>
              <a:defRPr/>
            </a:pPr>
            <a:endParaRPr lang="en-US" altLang="en-US" sz="2400" dirty="0">
              <a:effectLst>
                <a:outerShdw blurRad="38100" dist="38100" dir="2700000" algn="tl">
                  <a:srgbClr val="C0C0C0"/>
                </a:outerShdw>
              </a:effectLst>
              <a:ea typeface="Candara" pitchFamily="34" charset="0"/>
              <a:cs typeface="Candara" pitchFamily="34" charset="0"/>
            </a:endParaRPr>
          </a:p>
          <a:p>
            <a:pPr marL="12700" indent="0">
              <a:lnSpc>
                <a:spcPct val="80000"/>
              </a:lnSpc>
              <a:defRPr/>
            </a:pPr>
            <a:r>
              <a:rPr lang="en-US" altLang="en-US" sz="2400" dirty="0">
                <a:effectLst>
                  <a:outerShdw blurRad="38100" dist="38100" dir="2700000" algn="tl">
                    <a:srgbClr val="C0C0C0"/>
                  </a:outerShdw>
                </a:effectLst>
                <a:ea typeface="Candara" pitchFamily="34" charset="0"/>
                <a:cs typeface="Candara" pitchFamily="34" charset="0"/>
              </a:rPr>
              <a:t>t</a:t>
            </a:r>
            <a:r>
              <a:rPr lang="en-US" altLang="en-US" sz="2400" dirty="0" smtClean="0">
                <a:effectLst>
                  <a:outerShdw blurRad="38100" dist="38100" dir="2700000" algn="tl">
                    <a:srgbClr val="C0C0C0"/>
                  </a:outerShdw>
                </a:effectLst>
                <a:ea typeface="Candara" pitchFamily="34" charset="0"/>
                <a:cs typeface="Candara" pitchFamily="34" charset="0"/>
              </a:rPr>
              <a:t>o the 53</a:t>
            </a:r>
            <a:r>
              <a:rPr lang="en-US" altLang="en-US" sz="2400" baseline="30000" dirty="0" smtClean="0">
                <a:effectLst>
                  <a:outerShdw blurRad="38100" dist="38100" dir="2700000" algn="tl">
                    <a:srgbClr val="C0C0C0"/>
                  </a:outerShdw>
                </a:effectLst>
                <a:ea typeface="Candara" pitchFamily="34" charset="0"/>
                <a:cs typeface="Candara" pitchFamily="34" charset="0"/>
              </a:rPr>
              <a:t>rd</a:t>
            </a:r>
            <a:r>
              <a:rPr lang="en-US" altLang="en-US" sz="2400" dirty="0" smtClean="0">
                <a:effectLst>
                  <a:outerShdw blurRad="38100" dist="38100" dir="2700000" algn="tl">
                    <a:srgbClr val="C0C0C0"/>
                  </a:outerShdw>
                </a:effectLst>
                <a:ea typeface="Candara" pitchFamily="34" charset="0"/>
                <a:cs typeface="Candara" pitchFamily="34" charset="0"/>
              </a:rPr>
              <a:t> WRS, the “Hurricane Hunters”</a:t>
            </a:r>
          </a:p>
          <a:p>
            <a:pPr marL="12700" indent="0">
              <a:lnSpc>
                <a:spcPct val="80000"/>
              </a:lnSpc>
              <a:defRPr/>
            </a:pPr>
            <a:endParaRPr lang="en-US" altLang="en-US" sz="2400" dirty="0">
              <a:effectLst>
                <a:outerShdw blurRad="38100" dist="38100" dir="2700000" algn="tl">
                  <a:srgbClr val="C0C0C0"/>
                </a:outerShdw>
              </a:effectLst>
              <a:ea typeface="Candara" pitchFamily="34" charset="0"/>
              <a:cs typeface="Candara" pitchFamily="34" charset="0"/>
            </a:endParaRPr>
          </a:p>
          <a:p>
            <a:pPr marL="12700" indent="0">
              <a:lnSpc>
                <a:spcPct val="80000"/>
              </a:lnSpc>
              <a:defRPr/>
            </a:pPr>
            <a:endParaRPr lang="en-US" altLang="en-US" sz="2400" dirty="0" smtClean="0">
              <a:effectLst>
                <a:outerShdw blurRad="38100" dist="38100" dir="2700000" algn="tl">
                  <a:srgbClr val="C0C0C0"/>
                </a:outerShdw>
              </a:effectLst>
              <a:ea typeface="Candara" pitchFamily="34" charset="0"/>
              <a:cs typeface="Candara" pitchFamily="34" charset="0"/>
            </a:endParaRPr>
          </a:p>
          <a:p>
            <a:pPr marL="12700" indent="0">
              <a:lnSpc>
                <a:spcPct val="80000"/>
              </a:lnSpc>
              <a:defRPr/>
            </a:pPr>
            <a:r>
              <a:rPr lang="en-US" altLang="en-US" sz="2400" dirty="0" smtClean="0">
                <a:effectLst>
                  <a:outerShdw blurRad="38100" dist="38100" dir="2700000" algn="tl">
                    <a:srgbClr val="C0C0C0"/>
                  </a:outerShdw>
                </a:effectLst>
                <a:ea typeface="Candara" pitchFamily="34" charset="0"/>
                <a:cs typeface="Candara" pitchFamily="34" charset="0"/>
              </a:rPr>
              <a:t>Elements of AFMARS will provide SSB</a:t>
            </a:r>
          </a:p>
          <a:p>
            <a:pPr marL="12700" indent="0">
              <a:lnSpc>
                <a:spcPct val="80000"/>
              </a:lnSpc>
              <a:defRPr/>
            </a:pPr>
            <a:endParaRPr lang="en-US" altLang="en-US" sz="2400" dirty="0">
              <a:effectLst>
                <a:outerShdw blurRad="38100" dist="38100" dir="2700000" algn="tl">
                  <a:srgbClr val="C0C0C0"/>
                </a:outerShdw>
              </a:effectLst>
              <a:ea typeface="Candara" pitchFamily="34" charset="0"/>
              <a:cs typeface="Candara" pitchFamily="34" charset="0"/>
            </a:endParaRPr>
          </a:p>
          <a:p>
            <a:pPr marL="12700" indent="0">
              <a:lnSpc>
                <a:spcPct val="80000"/>
              </a:lnSpc>
              <a:defRPr/>
            </a:pPr>
            <a:r>
              <a:rPr lang="en-US" altLang="en-US" sz="2400" dirty="0">
                <a:effectLst>
                  <a:outerShdw blurRad="38100" dist="38100" dir="2700000" algn="tl">
                    <a:srgbClr val="C0C0C0"/>
                  </a:outerShdw>
                </a:effectLst>
                <a:ea typeface="Candara" pitchFamily="34" charset="0"/>
                <a:cs typeface="Candara" pitchFamily="34" charset="0"/>
              </a:rPr>
              <a:t>v</a:t>
            </a:r>
            <a:r>
              <a:rPr lang="en-US" altLang="en-US" sz="2400" dirty="0" smtClean="0">
                <a:effectLst>
                  <a:outerShdw blurRad="38100" dist="38100" dir="2700000" algn="tl">
                    <a:srgbClr val="C0C0C0"/>
                  </a:outerShdw>
                </a:effectLst>
                <a:ea typeface="Candara" pitchFamily="34" charset="0"/>
                <a:cs typeface="Candara" pitchFamily="34" charset="0"/>
              </a:rPr>
              <a:t>oice and data support to aircraft in flight on weather</a:t>
            </a:r>
          </a:p>
          <a:p>
            <a:pPr marL="12700" indent="0">
              <a:lnSpc>
                <a:spcPct val="80000"/>
              </a:lnSpc>
              <a:defRPr/>
            </a:pPr>
            <a:endParaRPr lang="en-US" altLang="en-US" sz="2400" dirty="0">
              <a:effectLst>
                <a:outerShdw blurRad="38100" dist="38100" dir="2700000" algn="tl">
                  <a:srgbClr val="C0C0C0"/>
                </a:outerShdw>
              </a:effectLst>
              <a:ea typeface="Candara" pitchFamily="34" charset="0"/>
              <a:cs typeface="Candara" pitchFamily="34" charset="0"/>
            </a:endParaRPr>
          </a:p>
          <a:p>
            <a:pPr marL="12700" indent="0">
              <a:lnSpc>
                <a:spcPct val="80000"/>
              </a:lnSpc>
              <a:defRPr/>
            </a:pPr>
            <a:r>
              <a:rPr lang="en-US" altLang="en-US" sz="2400" dirty="0">
                <a:effectLst>
                  <a:outerShdw blurRad="38100" dist="38100" dir="2700000" algn="tl">
                    <a:srgbClr val="C0C0C0"/>
                  </a:outerShdw>
                </a:effectLst>
                <a:ea typeface="Candara" pitchFamily="34" charset="0"/>
                <a:cs typeface="Candara" pitchFamily="34" charset="0"/>
              </a:rPr>
              <a:t>m</a:t>
            </a:r>
            <a:r>
              <a:rPr lang="en-US" altLang="en-US" sz="2400" dirty="0" smtClean="0">
                <a:effectLst>
                  <a:outerShdw blurRad="38100" dist="38100" dir="2700000" algn="tl">
                    <a:srgbClr val="C0C0C0"/>
                  </a:outerShdw>
                </a:effectLst>
                <a:ea typeface="Candara" pitchFamily="34" charset="0"/>
                <a:cs typeface="Candara" pitchFamily="34" charset="0"/>
              </a:rPr>
              <a:t>issions &amp; hurricane hunting.</a:t>
            </a:r>
          </a:p>
          <a:p>
            <a:pPr marL="12700" indent="0">
              <a:lnSpc>
                <a:spcPct val="80000"/>
              </a:lnSpc>
              <a:defRPr/>
            </a:pPr>
            <a:endParaRPr lang="en-US" altLang="en-US" sz="2400" dirty="0">
              <a:effectLst>
                <a:outerShdw blurRad="38100" dist="38100" dir="2700000" algn="tl">
                  <a:srgbClr val="C0C0C0"/>
                </a:outerShdw>
              </a:effectLst>
              <a:ea typeface="Candara" pitchFamily="34" charset="0"/>
              <a:cs typeface="Candara" pitchFamily="34" charset="0"/>
            </a:endParaRPr>
          </a:p>
          <a:p>
            <a:pPr marL="12700" indent="0">
              <a:lnSpc>
                <a:spcPct val="80000"/>
              </a:lnSpc>
              <a:defRPr/>
            </a:pPr>
            <a:endParaRPr lang="en-US" altLang="en-US" sz="2400" dirty="0" smtClean="0">
              <a:effectLst>
                <a:outerShdw blurRad="38100" dist="38100" dir="2700000" algn="tl">
                  <a:srgbClr val="C0C0C0"/>
                </a:outerShdw>
              </a:effectLst>
              <a:ea typeface="Candara" pitchFamily="34" charset="0"/>
              <a:cs typeface="Candara" pitchFamily="34" charset="0"/>
            </a:endParaRPr>
          </a:p>
          <a:p>
            <a:pPr marL="12700" indent="0">
              <a:lnSpc>
                <a:spcPct val="80000"/>
              </a:lnSpc>
              <a:defRPr/>
            </a:pPr>
            <a:r>
              <a:rPr lang="en-US" altLang="en-US" sz="2400" i="1" dirty="0" smtClean="0">
                <a:solidFill>
                  <a:schemeClr val="accent6">
                    <a:lumMod val="75000"/>
                  </a:schemeClr>
                </a:solidFill>
                <a:effectLst>
                  <a:outerShdw blurRad="38100" dist="38100" dir="2700000" algn="tl">
                    <a:srgbClr val="C0C0C0"/>
                  </a:outerShdw>
                </a:effectLst>
                <a:ea typeface="Candara" pitchFamily="34" charset="0"/>
                <a:cs typeface="Candara" pitchFamily="34" charset="0"/>
              </a:rPr>
              <a:t>Currently on an experimental basis.  53</a:t>
            </a:r>
            <a:r>
              <a:rPr lang="en-US" altLang="en-US" sz="2400" i="1" baseline="30000" dirty="0" smtClean="0">
                <a:solidFill>
                  <a:schemeClr val="accent6">
                    <a:lumMod val="75000"/>
                  </a:schemeClr>
                </a:solidFill>
                <a:effectLst>
                  <a:outerShdw blurRad="38100" dist="38100" dir="2700000" algn="tl">
                    <a:srgbClr val="C0C0C0"/>
                  </a:outerShdw>
                </a:effectLst>
                <a:ea typeface="Candara" pitchFamily="34" charset="0"/>
                <a:cs typeface="Candara" pitchFamily="34" charset="0"/>
              </a:rPr>
              <a:t>rd</a:t>
            </a:r>
            <a:endParaRPr lang="en-US" altLang="en-US" sz="2400" i="1" dirty="0" smtClean="0">
              <a:solidFill>
                <a:schemeClr val="accent6">
                  <a:lumMod val="75000"/>
                </a:schemeClr>
              </a:solidFill>
              <a:effectLst>
                <a:outerShdw blurRad="38100" dist="38100" dir="2700000" algn="tl">
                  <a:srgbClr val="C0C0C0"/>
                </a:outerShdw>
              </a:effectLst>
              <a:ea typeface="Candara" pitchFamily="34" charset="0"/>
              <a:cs typeface="Candara" pitchFamily="34" charset="0"/>
            </a:endParaRPr>
          </a:p>
          <a:p>
            <a:pPr marL="12700" indent="0">
              <a:lnSpc>
                <a:spcPct val="80000"/>
              </a:lnSpc>
              <a:defRPr/>
            </a:pPr>
            <a:r>
              <a:rPr lang="en-US" altLang="en-US" sz="2400" i="1" dirty="0">
                <a:solidFill>
                  <a:schemeClr val="accent6">
                    <a:lumMod val="75000"/>
                  </a:schemeClr>
                </a:solidFill>
                <a:effectLst>
                  <a:outerShdw blurRad="38100" dist="38100" dir="2700000" algn="tl">
                    <a:srgbClr val="C0C0C0"/>
                  </a:outerShdw>
                </a:effectLst>
                <a:ea typeface="Candara" pitchFamily="34" charset="0"/>
                <a:cs typeface="Candara" pitchFamily="34" charset="0"/>
              </a:rPr>
              <a:t>a</a:t>
            </a:r>
            <a:r>
              <a:rPr lang="en-US" altLang="en-US" sz="2400" i="1" dirty="0" smtClean="0">
                <a:solidFill>
                  <a:schemeClr val="accent6">
                    <a:lumMod val="75000"/>
                  </a:schemeClr>
                </a:solidFill>
                <a:effectLst>
                  <a:outerShdw blurRad="38100" dist="38100" dir="2700000" algn="tl">
                    <a:srgbClr val="C0C0C0"/>
                  </a:outerShdw>
                </a:effectLst>
                <a:ea typeface="Candara" pitchFamily="34" charset="0"/>
                <a:cs typeface="Candara" pitchFamily="34" charset="0"/>
              </a:rPr>
              <a:t>lready utilizes MARSRADIO for some phone</a:t>
            </a:r>
          </a:p>
          <a:p>
            <a:pPr marL="12700" indent="0">
              <a:lnSpc>
                <a:spcPct val="80000"/>
              </a:lnSpc>
              <a:defRPr/>
            </a:pPr>
            <a:r>
              <a:rPr lang="en-US" altLang="en-US" sz="2400" i="1" dirty="0">
                <a:solidFill>
                  <a:schemeClr val="accent6">
                    <a:lumMod val="75000"/>
                  </a:schemeClr>
                </a:solidFill>
                <a:effectLst>
                  <a:outerShdw blurRad="38100" dist="38100" dir="2700000" algn="tl">
                    <a:srgbClr val="C0C0C0"/>
                  </a:outerShdw>
                </a:effectLst>
                <a:ea typeface="Candara" pitchFamily="34" charset="0"/>
                <a:cs typeface="Candara" pitchFamily="34" charset="0"/>
              </a:rPr>
              <a:t>p</a:t>
            </a:r>
            <a:r>
              <a:rPr lang="en-US" altLang="en-US" sz="2400" i="1" dirty="0" smtClean="0">
                <a:solidFill>
                  <a:schemeClr val="accent6">
                    <a:lumMod val="75000"/>
                  </a:schemeClr>
                </a:solidFill>
                <a:effectLst>
                  <a:outerShdw blurRad="38100" dist="38100" dir="2700000" algn="tl">
                    <a:srgbClr val="C0C0C0"/>
                  </a:outerShdw>
                </a:effectLst>
                <a:ea typeface="Candara" pitchFamily="34" charset="0"/>
                <a:cs typeface="Candara" pitchFamily="34" charset="0"/>
              </a:rPr>
              <a:t>atch traffic.</a:t>
            </a:r>
          </a:p>
        </p:txBody>
      </p:sp>
      <p:pic>
        <p:nvPicPr>
          <p:cNvPr id="4096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
            <a:ext cx="1073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7225" y="4095402"/>
            <a:ext cx="3352800" cy="3352800"/>
          </a:xfrm>
          <a:prstGeom prst="rect">
            <a:avLst/>
          </a:prstGeom>
        </p:spPr>
      </p:pic>
    </p:spTree>
    <p:extLst>
      <p:ext uri="{BB962C8B-B14F-4D97-AF65-F5344CB8AC3E}">
        <p14:creationId xmlns:p14="http://schemas.microsoft.com/office/powerpoint/2010/main" val="116453193"/>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4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971800" y="3810000"/>
            <a:ext cx="4365182" cy="2904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190500" y="228600"/>
            <a:ext cx="9677400" cy="3293209"/>
          </a:xfrm>
          <a:prstGeom prst="rect">
            <a:avLst/>
          </a:prstGeom>
          <a:noFill/>
        </p:spPr>
        <p:txBody>
          <a:bodyPr wrap="square" rtlCol="0">
            <a:spAutoFit/>
          </a:bodyPr>
          <a:lstStyle/>
          <a:p>
            <a:pPr algn="ctr"/>
            <a:r>
              <a:rPr lang="en-US" sz="4000" dirty="0" smtClean="0">
                <a:effectLst>
                  <a:outerShdw blurRad="38100" dist="38100" dir="2700000" algn="tl">
                    <a:srgbClr val="000000">
                      <a:alpha val="43137"/>
                    </a:srgbClr>
                  </a:outerShdw>
                </a:effectLst>
              </a:rPr>
              <a:t>Want To Join Us?</a:t>
            </a:r>
          </a:p>
          <a:p>
            <a:pPr algn="ctr"/>
            <a:endParaRPr lang="en-US" sz="2800" dirty="0">
              <a:effectLst>
                <a:outerShdw blurRad="38100" dist="38100" dir="2700000" algn="tl">
                  <a:srgbClr val="000000">
                    <a:alpha val="43137"/>
                  </a:srgbClr>
                </a:outerShdw>
              </a:effectLst>
            </a:endParaRPr>
          </a:p>
          <a:p>
            <a:pPr algn="ctr"/>
            <a:r>
              <a:rPr lang="en-US" sz="2800" dirty="0" smtClean="0">
                <a:effectLst>
                  <a:outerShdw blurRad="38100" dist="38100" dir="2700000" algn="tl">
                    <a:srgbClr val="000000">
                      <a:alpha val="43137"/>
                    </a:srgbClr>
                  </a:outerShdw>
                </a:effectLst>
              </a:rPr>
              <a:t>If you have an interest in science, technology and communications, the USAF MARS could be for you. Apply your skills and hobby to serving those who serve our country.  Must be 18 and hold any class of FCC amateur radio license.  No license? We can help.</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1968502"/>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object 2"/>
          <p:cNvSpPr txBox="1">
            <a:spLocks noChangeArrowheads="1"/>
          </p:cNvSpPr>
          <p:nvPr/>
        </p:nvSpPr>
        <p:spPr bwMode="auto">
          <a:xfrm>
            <a:off x="228600" y="2362200"/>
            <a:ext cx="960120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5600" indent="-342900" eaLnBrk="0" hangingPunct="0">
              <a:spcBef>
                <a:spcPct val="20000"/>
              </a:spcBef>
              <a:tabLst>
                <a:tab pos="357188" algn="l"/>
              </a:tabLst>
              <a:defRPr>
                <a:solidFill>
                  <a:schemeClr val="tx1"/>
                </a:solidFill>
                <a:latin typeface="Calibri" pitchFamily="34" charset="0"/>
              </a:defRPr>
            </a:lvl1pPr>
            <a:lvl2pPr marL="742950" indent="-285750" eaLnBrk="0" hangingPunct="0">
              <a:spcBef>
                <a:spcPct val="20000"/>
              </a:spcBef>
              <a:tabLst>
                <a:tab pos="357188" algn="l"/>
              </a:tabLst>
              <a:defRPr>
                <a:solidFill>
                  <a:schemeClr val="tx1"/>
                </a:solidFill>
                <a:latin typeface="Calibri" pitchFamily="34" charset="0"/>
              </a:defRPr>
            </a:lvl2pPr>
            <a:lvl3pPr marL="1143000" indent="-228600" eaLnBrk="0" hangingPunct="0">
              <a:spcBef>
                <a:spcPct val="20000"/>
              </a:spcBef>
              <a:tabLst>
                <a:tab pos="357188" algn="l"/>
              </a:tabLst>
              <a:defRPr>
                <a:solidFill>
                  <a:schemeClr val="tx1"/>
                </a:solidFill>
                <a:latin typeface="Calibri" pitchFamily="34" charset="0"/>
              </a:defRPr>
            </a:lvl3pPr>
            <a:lvl4pPr marL="1600200" indent="-228600" eaLnBrk="0" hangingPunct="0">
              <a:spcBef>
                <a:spcPct val="20000"/>
              </a:spcBef>
              <a:tabLst>
                <a:tab pos="357188" algn="l"/>
              </a:tabLst>
              <a:defRPr>
                <a:solidFill>
                  <a:schemeClr val="tx1"/>
                </a:solidFill>
                <a:latin typeface="Calibri" pitchFamily="34" charset="0"/>
              </a:defRPr>
            </a:lvl4pPr>
            <a:lvl5pPr marL="2057400" indent="-228600" eaLnBrk="0" hangingPunct="0">
              <a:spcBef>
                <a:spcPct val="20000"/>
              </a:spcBef>
              <a:tabLst>
                <a:tab pos="357188" algn="l"/>
              </a:tabLst>
              <a:defRPr>
                <a:solidFill>
                  <a:schemeClr val="tx1"/>
                </a:solidFill>
                <a:latin typeface="Calibri" pitchFamily="34" charset="0"/>
              </a:defRPr>
            </a:lvl5pPr>
            <a:lvl6pPr marL="2514600" indent="-228600" eaLnBrk="0" fontAlgn="base" hangingPunct="0">
              <a:spcBef>
                <a:spcPct val="20000"/>
              </a:spcBef>
              <a:spcAft>
                <a:spcPct val="0"/>
              </a:spcAft>
              <a:tabLst>
                <a:tab pos="357188" algn="l"/>
              </a:tabLst>
              <a:defRPr>
                <a:solidFill>
                  <a:schemeClr val="tx1"/>
                </a:solidFill>
                <a:latin typeface="Calibri" pitchFamily="34" charset="0"/>
              </a:defRPr>
            </a:lvl6pPr>
            <a:lvl7pPr marL="2971800" indent="-228600" eaLnBrk="0" fontAlgn="base" hangingPunct="0">
              <a:spcBef>
                <a:spcPct val="20000"/>
              </a:spcBef>
              <a:spcAft>
                <a:spcPct val="0"/>
              </a:spcAft>
              <a:tabLst>
                <a:tab pos="357188" algn="l"/>
              </a:tabLst>
              <a:defRPr>
                <a:solidFill>
                  <a:schemeClr val="tx1"/>
                </a:solidFill>
                <a:latin typeface="Calibri" pitchFamily="34" charset="0"/>
              </a:defRPr>
            </a:lvl7pPr>
            <a:lvl8pPr marL="3429000" indent="-228600" eaLnBrk="0" fontAlgn="base" hangingPunct="0">
              <a:spcBef>
                <a:spcPct val="20000"/>
              </a:spcBef>
              <a:spcAft>
                <a:spcPct val="0"/>
              </a:spcAft>
              <a:tabLst>
                <a:tab pos="357188" algn="l"/>
              </a:tabLst>
              <a:defRPr>
                <a:solidFill>
                  <a:schemeClr val="tx1"/>
                </a:solidFill>
                <a:latin typeface="Calibri" pitchFamily="34" charset="0"/>
              </a:defRPr>
            </a:lvl8pPr>
            <a:lvl9pPr marL="3886200" indent="-228600" eaLnBrk="0" fontAlgn="base" hangingPunct="0">
              <a:spcBef>
                <a:spcPct val="20000"/>
              </a:spcBef>
              <a:spcAft>
                <a:spcPct val="0"/>
              </a:spcAft>
              <a:tabLst>
                <a:tab pos="357188" algn="l"/>
              </a:tabLst>
              <a:defRPr>
                <a:solidFill>
                  <a:schemeClr val="tx1"/>
                </a:solidFill>
                <a:latin typeface="Calibri" pitchFamily="34" charset="0"/>
              </a:defRPr>
            </a:lvl9pPr>
          </a:lstStyle>
          <a:p>
            <a:pPr eaLnBrk="1" hangingPunct="1">
              <a:lnSpc>
                <a:spcPct val="80000"/>
              </a:lnSpc>
              <a:spcBef>
                <a:spcPct val="0"/>
              </a:spcBef>
              <a:buFontTx/>
              <a:buChar char="•"/>
            </a:pPr>
            <a:r>
              <a:rPr lang="en-US" altLang="en-US" sz="4000" b="1" dirty="0"/>
              <a:t>Contact U.S. Air Force MARS National </a:t>
            </a:r>
            <a:r>
              <a:rPr lang="en-US" altLang="en-US" sz="4000" b="1" dirty="0" smtClean="0"/>
              <a:t>Recruiting Office</a:t>
            </a:r>
            <a:endParaRPr lang="en-US" altLang="en-US" sz="4000" b="1" dirty="0"/>
          </a:p>
          <a:p>
            <a:pPr eaLnBrk="1" hangingPunct="1">
              <a:lnSpc>
                <a:spcPct val="80000"/>
              </a:lnSpc>
              <a:spcBef>
                <a:spcPct val="0"/>
              </a:spcBef>
              <a:buFontTx/>
              <a:buChar char="•"/>
            </a:pPr>
            <a:endParaRPr lang="en-US" altLang="en-US" sz="4000" b="1" dirty="0"/>
          </a:p>
          <a:p>
            <a:pPr lvl="1" eaLnBrk="1" hangingPunct="1">
              <a:lnSpc>
                <a:spcPct val="80000"/>
              </a:lnSpc>
              <a:spcBef>
                <a:spcPct val="0"/>
              </a:spcBef>
              <a:buFontTx/>
              <a:buChar char="•"/>
            </a:pPr>
            <a:r>
              <a:rPr lang="en-US" altLang="en-US" sz="3600" b="1" dirty="0"/>
              <a:t>Send an email query to – </a:t>
            </a:r>
            <a:r>
              <a:rPr lang="en-US" altLang="en-US" sz="3600" b="1" dirty="0">
                <a:hlinkClick r:id="rId2"/>
              </a:rPr>
              <a:t>join@afmars-mil.us</a:t>
            </a:r>
            <a:endParaRPr lang="en-US" altLang="en-US" sz="3600" b="1" dirty="0"/>
          </a:p>
          <a:p>
            <a:pPr eaLnBrk="1" hangingPunct="1">
              <a:lnSpc>
                <a:spcPct val="80000"/>
              </a:lnSpc>
              <a:spcBef>
                <a:spcPct val="0"/>
              </a:spcBef>
              <a:buFontTx/>
              <a:buChar char="•"/>
            </a:pPr>
            <a:endParaRPr lang="en-US" altLang="en-US" sz="3600" b="1" dirty="0"/>
          </a:p>
          <a:p>
            <a:pPr lvl="1" eaLnBrk="1" hangingPunct="1">
              <a:lnSpc>
                <a:spcPct val="80000"/>
              </a:lnSpc>
              <a:spcBef>
                <a:spcPct val="0"/>
              </a:spcBef>
              <a:buFontTx/>
              <a:buChar char="•"/>
            </a:pPr>
            <a:r>
              <a:rPr lang="en-US" altLang="en-US" sz="3600" b="1" dirty="0"/>
              <a:t>Dial – (888) 778-6277 for recorded program information and requirements to </a:t>
            </a:r>
            <a:r>
              <a:rPr lang="en-US" altLang="en-US" sz="3600" b="1" dirty="0" smtClean="0"/>
              <a:t>join.</a:t>
            </a:r>
            <a:endParaRPr lang="en-US" altLang="en-US" sz="3600" b="1" dirty="0"/>
          </a:p>
          <a:p>
            <a:pPr eaLnBrk="1" hangingPunct="1">
              <a:spcBef>
                <a:spcPts val="38"/>
              </a:spcBef>
              <a:buFont typeface="Candara" pitchFamily="34" charset="0"/>
              <a:buChar char="•"/>
            </a:pPr>
            <a:endParaRPr lang="en-US" altLang="en-US" sz="2800" b="1" dirty="0">
              <a:cs typeface="Times New Roman" pitchFamily="18" charset="0"/>
            </a:endParaRPr>
          </a:p>
          <a:p>
            <a:pPr eaLnBrk="1" hangingPunct="1">
              <a:lnSpc>
                <a:spcPct val="79000"/>
              </a:lnSpc>
              <a:spcBef>
                <a:spcPct val="0"/>
              </a:spcBef>
            </a:pPr>
            <a:endParaRPr lang="en-US" altLang="en-US" sz="4000" b="1" dirty="0"/>
          </a:p>
        </p:txBody>
      </p:sp>
      <p:sp>
        <p:nvSpPr>
          <p:cNvPr id="4" name="object 4"/>
          <p:cNvSpPr txBox="1">
            <a:spLocks noGrp="1"/>
          </p:cNvSpPr>
          <p:nvPr>
            <p:ph type="title"/>
          </p:nvPr>
        </p:nvSpPr>
        <p:spPr>
          <a:xfrm>
            <a:off x="688975" y="20320"/>
            <a:ext cx="7404100" cy="1485900"/>
          </a:xfrm>
        </p:spPr>
        <p:txBody>
          <a:bodyPr tIns="130556" rtlCol="0"/>
          <a:lstStyle/>
          <a:p>
            <a:pPr marL="1707514" eaLnBrk="1" fontAlgn="auto" hangingPunct="1">
              <a:spcBef>
                <a:spcPts val="0"/>
              </a:spcBef>
              <a:spcAft>
                <a:spcPts val="0"/>
              </a:spcAft>
              <a:defRPr/>
            </a:pPr>
            <a:r>
              <a:rPr sz="4400" spc="-5" dirty="0">
                <a:effectLst>
                  <a:outerShdw blurRad="38100" dist="38100" dir="2700000" algn="tl">
                    <a:srgbClr val="000000">
                      <a:alpha val="43137"/>
                    </a:srgbClr>
                  </a:outerShdw>
                </a:effectLst>
                <a:latin typeface="+mn-lt"/>
              </a:rPr>
              <a:t>For More</a:t>
            </a:r>
            <a:r>
              <a:rPr sz="4400" spc="15" dirty="0">
                <a:effectLst>
                  <a:outerShdw blurRad="38100" dist="38100" dir="2700000" algn="tl">
                    <a:srgbClr val="000000">
                      <a:alpha val="43137"/>
                    </a:srgbClr>
                  </a:outerShdw>
                </a:effectLst>
                <a:latin typeface="+mn-lt"/>
              </a:rPr>
              <a:t> </a:t>
            </a:r>
            <a:r>
              <a:rPr sz="4400" spc="-15" dirty="0" smtClean="0">
                <a:effectLst>
                  <a:outerShdw blurRad="38100" dist="38100" dir="2700000" algn="tl">
                    <a:srgbClr val="000000">
                      <a:alpha val="43137"/>
                    </a:srgbClr>
                  </a:outerShdw>
                </a:effectLst>
                <a:latin typeface="+mn-lt"/>
              </a:rPr>
              <a:t>I</a:t>
            </a:r>
            <a:r>
              <a:rPr sz="4400" dirty="0" smtClean="0">
                <a:effectLst>
                  <a:outerShdw blurRad="38100" dist="38100" dir="2700000" algn="tl">
                    <a:srgbClr val="000000">
                      <a:alpha val="43137"/>
                    </a:srgbClr>
                  </a:outerShdw>
                </a:effectLst>
                <a:latin typeface="+mn-lt"/>
              </a:rPr>
              <a:t>n</a:t>
            </a:r>
            <a:r>
              <a:rPr sz="4400" spc="-10" dirty="0" smtClean="0">
                <a:effectLst>
                  <a:outerShdw blurRad="38100" dist="38100" dir="2700000" algn="tl">
                    <a:srgbClr val="000000">
                      <a:alpha val="43137"/>
                    </a:srgbClr>
                  </a:outerShdw>
                </a:effectLst>
                <a:latin typeface="+mn-lt"/>
              </a:rPr>
              <a:t>f</a:t>
            </a:r>
            <a:r>
              <a:rPr sz="4400" spc="-5" dirty="0" smtClean="0">
                <a:effectLst>
                  <a:outerShdw blurRad="38100" dist="38100" dir="2700000" algn="tl">
                    <a:srgbClr val="000000">
                      <a:alpha val="43137"/>
                    </a:srgbClr>
                  </a:outerShdw>
                </a:effectLst>
                <a:latin typeface="+mn-lt"/>
              </a:rPr>
              <a:t>or</a:t>
            </a:r>
            <a:r>
              <a:rPr sz="4400" dirty="0" smtClean="0">
                <a:effectLst>
                  <a:outerShdw blurRad="38100" dist="38100" dir="2700000" algn="tl">
                    <a:srgbClr val="000000">
                      <a:alpha val="43137"/>
                    </a:srgbClr>
                  </a:outerShdw>
                </a:effectLst>
                <a:latin typeface="+mn-lt"/>
              </a:rPr>
              <a:t>m</a:t>
            </a:r>
            <a:r>
              <a:rPr sz="4400" spc="-5" dirty="0" smtClean="0">
                <a:effectLst>
                  <a:outerShdw blurRad="38100" dist="38100" dir="2700000" algn="tl">
                    <a:srgbClr val="000000">
                      <a:alpha val="43137"/>
                    </a:srgbClr>
                  </a:outerShdw>
                </a:effectLst>
                <a:latin typeface="+mn-lt"/>
              </a:rPr>
              <a:t>a</a:t>
            </a:r>
            <a:r>
              <a:rPr sz="4400" spc="-15" dirty="0" smtClean="0">
                <a:effectLst>
                  <a:outerShdw blurRad="38100" dist="38100" dir="2700000" algn="tl">
                    <a:srgbClr val="000000">
                      <a:alpha val="43137"/>
                    </a:srgbClr>
                  </a:outerShdw>
                </a:effectLst>
                <a:latin typeface="+mn-lt"/>
              </a:rPr>
              <a:t>t</a:t>
            </a:r>
            <a:r>
              <a:rPr sz="4400" dirty="0" smtClean="0">
                <a:effectLst>
                  <a:outerShdw blurRad="38100" dist="38100" dir="2700000" algn="tl">
                    <a:srgbClr val="000000">
                      <a:alpha val="43137"/>
                    </a:srgbClr>
                  </a:outerShdw>
                </a:effectLst>
                <a:latin typeface="+mn-lt"/>
              </a:rPr>
              <a:t>i</a:t>
            </a:r>
            <a:r>
              <a:rPr sz="4400" spc="-5" dirty="0" smtClean="0">
                <a:effectLst>
                  <a:outerShdw blurRad="38100" dist="38100" dir="2700000" algn="tl">
                    <a:srgbClr val="000000">
                      <a:alpha val="43137"/>
                    </a:srgbClr>
                  </a:outerShdw>
                </a:effectLst>
                <a:latin typeface="+mn-lt"/>
              </a:rPr>
              <a:t>on</a:t>
            </a:r>
            <a:r>
              <a:rPr lang="en-US" sz="4400" spc="-5" dirty="0" smtClean="0">
                <a:effectLst>
                  <a:outerShdw blurRad="38100" dist="38100" dir="2700000" algn="tl">
                    <a:srgbClr val="000000">
                      <a:alpha val="43137"/>
                    </a:srgbClr>
                  </a:outerShdw>
                </a:effectLst>
                <a:latin typeface="+mn-lt"/>
              </a:rPr>
              <a:t> or</a:t>
            </a:r>
            <a:br>
              <a:rPr lang="en-US" sz="4400" spc="-5" dirty="0" smtClean="0">
                <a:effectLst>
                  <a:outerShdw blurRad="38100" dist="38100" dir="2700000" algn="tl">
                    <a:srgbClr val="000000">
                      <a:alpha val="43137"/>
                    </a:srgbClr>
                  </a:outerShdw>
                </a:effectLst>
                <a:latin typeface="+mn-lt"/>
              </a:rPr>
            </a:br>
            <a:r>
              <a:rPr lang="en-US" sz="4400" spc="-5" dirty="0" smtClean="0">
                <a:effectLst>
                  <a:outerShdw blurRad="38100" dist="38100" dir="2700000" algn="tl">
                    <a:srgbClr val="000000">
                      <a:alpha val="43137"/>
                    </a:srgbClr>
                  </a:outerShdw>
                </a:effectLst>
                <a:latin typeface="+mn-lt"/>
              </a:rPr>
              <a:t>To </a:t>
            </a:r>
            <a:r>
              <a:rPr lang="en-US" sz="4400" spc="-5" dirty="0" smtClean="0">
                <a:effectLst>
                  <a:outerShdw blurRad="38100" dist="38100" dir="2700000" algn="tl">
                    <a:srgbClr val="000000">
                      <a:alpha val="43137"/>
                    </a:srgbClr>
                  </a:outerShdw>
                </a:effectLst>
                <a:latin typeface="+mn-lt"/>
              </a:rPr>
              <a:t>Join AFMARS</a:t>
            </a:r>
            <a:endParaRPr sz="4400" spc="-5" dirty="0">
              <a:effectLst>
                <a:outerShdw blurRad="38100" dist="38100" dir="2700000" algn="tl">
                  <a:srgbClr val="000000">
                    <a:alpha val="43137"/>
                  </a:srgbClr>
                </a:outerShdw>
              </a:effectLst>
              <a:latin typeface="+mn-lt"/>
            </a:endParaRPr>
          </a:p>
        </p:txBody>
      </p:sp>
      <p:pic>
        <p:nvPicPr>
          <p:cNvPr id="430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04800"/>
            <a:ext cx="1073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23907"/>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5" descr="C:\Users\mallen\Documents\MSA to Hold\PIX\shutterstock_329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 y="0"/>
            <a:ext cx="10099675"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p:cNvSpPr txBox="1">
            <a:spLocks noGrp="1"/>
          </p:cNvSpPr>
          <p:nvPr>
            <p:ph type="title"/>
          </p:nvPr>
        </p:nvSpPr>
        <p:spPr>
          <a:xfrm>
            <a:off x="0" y="381000"/>
            <a:ext cx="9906000" cy="6770688"/>
          </a:xfrm>
        </p:spPr>
        <p:txBody>
          <a:bodyPr rtlCol="0"/>
          <a:lstStyle/>
          <a:p>
            <a:pPr marL="12700" eaLnBrk="1" fontAlgn="auto" hangingPunct="1">
              <a:spcBef>
                <a:spcPts val="0"/>
              </a:spcBef>
              <a:spcAft>
                <a:spcPts val="0"/>
              </a:spcAft>
              <a:defRPr/>
            </a:pPr>
            <a:r>
              <a:rPr lang="en-US" sz="4400" dirty="0" smtClean="0">
                <a:solidFill>
                  <a:srgbClr val="FFC000"/>
                </a:solidFill>
                <a:effectLst>
                  <a:outerShdw blurRad="38100" dist="38100" dir="2700000" algn="tl">
                    <a:srgbClr val="000000">
                      <a:alpha val="43137"/>
                    </a:srgbClr>
                  </a:outerShdw>
                </a:effectLst>
                <a:latin typeface="+mn-lt"/>
              </a:rPr>
              <a:t>The Key to Your Future In Amateur Radio</a:t>
            </a:r>
            <a:br>
              <a:rPr lang="en-US" sz="4400" dirty="0" smtClean="0">
                <a:solidFill>
                  <a:srgbClr val="FFC000"/>
                </a:solidFill>
                <a:effectLst>
                  <a:outerShdw blurRad="38100" dist="38100" dir="2700000" algn="tl">
                    <a:srgbClr val="000000">
                      <a:alpha val="43137"/>
                    </a:srgbClr>
                  </a:outerShdw>
                </a:effectLst>
                <a:latin typeface="+mn-lt"/>
              </a:rPr>
            </a:br>
            <a:r>
              <a:rPr lang="en-US" sz="4400" dirty="0">
                <a:solidFill>
                  <a:srgbClr val="FFC000"/>
                </a:solidFill>
                <a:effectLst>
                  <a:outerShdw blurRad="38100" dist="38100" dir="2700000" algn="tl">
                    <a:srgbClr val="000000">
                      <a:alpha val="43137"/>
                    </a:srgbClr>
                  </a:outerShdw>
                </a:effectLst>
                <a:latin typeface="+mn-lt"/>
              </a:rPr>
              <a:t/>
            </a:r>
            <a:br>
              <a:rPr lang="en-US" sz="4400" dirty="0">
                <a:solidFill>
                  <a:srgbClr val="FFC000"/>
                </a:solidFill>
                <a:effectLst>
                  <a:outerShdw blurRad="38100" dist="38100" dir="2700000" algn="tl">
                    <a:srgbClr val="000000">
                      <a:alpha val="43137"/>
                    </a:srgbClr>
                  </a:outerShdw>
                </a:effectLst>
                <a:latin typeface="+mn-lt"/>
              </a:rPr>
            </a:br>
            <a:r>
              <a:rPr lang="en-US" sz="4400" dirty="0" smtClean="0">
                <a:solidFill>
                  <a:srgbClr val="FFC000"/>
                </a:solidFill>
                <a:effectLst>
                  <a:outerShdw blurRad="38100" dist="38100" dir="2700000" algn="tl">
                    <a:srgbClr val="000000">
                      <a:alpha val="43137"/>
                    </a:srgbClr>
                  </a:outerShdw>
                </a:effectLst>
                <a:latin typeface="+mn-lt"/>
              </a:rPr>
              <a:t/>
            </a:r>
            <a:br>
              <a:rPr lang="en-US" sz="4400" dirty="0" smtClean="0">
                <a:solidFill>
                  <a:srgbClr val="FFC000"/>
                </a:solidFill>
                <a:effectLst>
                  <a:outerShdw blurRad="38100" dist="38100" dir="2700000" algn="tl">
                    <a:srgbClr val="000000">
                      <a:alpha val="43137"/>
                    </a:srgbClr>
                  </a:outerShdw>
                </a:effectLst>
                <a:latin typeface="+mn-lt"/>
              </a:rPr>
            </a:br>
            <a:r>
              <a:rPr lang="en-US" sz="4400" dirty="0">
                <a:solidFill>
                  <a:srgbClr val="FFC000"/>
                </a:solidFill>
                <a:effectLst>
                  <a:outerShdw blurRad="38100" dist="38100" dir="2700000" algn="tl">
                    <a:srgbClr val="000000">
                      <a:alpha val="43137"/>
                    </a:srgbClr>
                  </a:outerShdw>
                </a:effectLst>
                <a:latin typeface="+mn-lt"/>
              </a:rPr>
              <a:t/>
            </a:r>
            <a:br>
              <a:rPr lang="en-US" sz="4400" dirty="0">
                <a:solidFill>
                  <a:srgbClr val="FFC000"/>
                </a:solidFill>
                <a:effectLst>
                  <a:outerShdw blurRad="38100" dist="38100" dir="2700000" algn="tl">
                    <a:srgbClr val="000000">
                      <a:alpha val="43137"/>
                    </a:srgbClr>
                  </a:outerShdw>
                </a:effectLst>
                <a:latin typeface="+mn-lt"/>
              </a:rPr>
            </a:br>
            <a:r>
              <a:rPr lang="en-US" sz="4400" dirty="0" smtClean="0">
                <a:solidFill>
                  <a:srgbClr val="FFC000"/>
                </a:solidFill>
                <a:effectLst>
                  <a:outerShdw blurRad="38100" dist="38100" dir="2700000" algn="tl">
                    <a:srgbClr val="000000">
                      <a:alpha val="43137"/>
                    </a:srgbClr>
                  </a:outerShdw>
                </a:effectLst>
                <a:latin typeface="+mn-lt"/>
              </a:rPr>
              <a:t/>
            </a:r>
            <a:br>
              <a:rPr lang="en-US" sz="4400" dirty="0" smtClean="0">
                <a:solidFill>
                  <a:srgbClr val="FFC000"/>
                </a:solidFill>
                <a:effectLst>
                  <a:outerShdw blurRad="38100" dist="38100" dir="2700000" algn="tl">
                    <a:srgbClr val="000000">
                      <a:alpha val="43137"/>
                    </a:srgbClr>
                  </a:outerShdw>
                </a:effectLst>
                <a:latin typeface="+mn-lt"/>
              </a:rPr>
            </a:br>
            <a:r>
              <a:rPr lang="en-US" sz="4400" dirty="0">
                <a:solidFill>
                  <a:srgbClr val="FFC000"/>
                </a:solidFill>
                <a:effectLst>
                  <a:outerShdw blurRad="38100" dist="38100" dir="2700000" algn="tl">
                    <a:srgbClr val="000000">
                      <a:alpha val="43137"/>
                    </a:srgbClr>
                  </a:outerShdw>
                </a:effectLst>
                <a:latin typeface="+mn-lt"/>
              </a:rPr>
              <a:t/>
            </a:r>
            <a:br>
              <a:rPr lang="en-US" sz="4400" dirty="0">
                <a:solidFill>
                  <a:srgbClr val="FFC000"/>
                </a:solidFill>
                <a:effectLst>
                  <a:outerShdw blurRad="38100" dist="38100" dir="2700000" algn="tl">
                    <a:srgbClr val="000000">
                      <a:alpha val="43137"/>
                    </a:srgbClr>
                  </a:outerShdw>
                </a:effectLst>
                <a:latin typeface="+mn-lt"/>
              </a:rPr>
            </a:br>
            <a:r>
              <a:rPr lang="en-US" sz="4400" dirty="0" smtClean="0">
                <a:solidFill>
                  <a:srgbClr val="FFC000"/>
                </a:solidFill>
                <a:effectLst>
                  <a:outerShdw blurRad="38100" dist="38100" dir="2700000" algn="tl">
                    <a:srgbClr val="000000">
                      <a:alpha val="43137"/>
                    </a:srgbClr>
                  </a:outerShdw>
                </a:effectLst>
                <a:latin typeface="+mn-lt"/>
              </a:rPr>
              <a:t/>
            </a:r>
            <a:br>
              <a:rPr lang="en-US" sz="4400" dirty="0" smtClean="0">
                <a:solidFill>
                  <a:srgbClr val="FFC000"/>
                </a:solidFill>
                <a:effectLst>
                  <a:outerShdw blurRad="38100" dist="38100" dir="2700000" algn="tl">
                    <a:srgbClr val="000000">
                      <a:alpha val="43137"/>
                    </a:srgbClr>
                  </a:outerShdw>
                </a:effectLst>
                <a:latin typeface="+mn-lt"/>
              </a:rPr>
            </a:br>
            <a:r>
              <a:rPr lang="en-US" sz="4400" dirty="0">
                <a:solidFill>
                  <a:srgbClr val="FFC000"/>
                </a:solidFill>
                <a:effectLst>
                  <a:outerShdw blurRad="38100" dist="38100" dir="2700000" algn="tl">
                    <a:srgbClr val="000000">
                      <a:alpha val="43137"/>
                    </a:srgbClr>
                  </a:outerShdw>
                </a:effectLst>
                <a:latin typeface="+mn-lt"/>
              </a:rPr>
              <a:t/>
            </a:r>
            <a:br>
              <a:rPr lang="en-US" sz="4400" dirty="0">
                <a:solidFill>
                  <a:srgbClr val="FFC000"/>
                </a:solidFill>
                <a:effectLst>
                  <a:outerShdw blurRad="38100" dist="38100" dir="2700000" algn="tl">
                    <a:srgbClr val="000000">
                      <a:alpha val="43137"/>
                    </a:srgbClr>
                  </a:outerShdw>
                </a:effectLst>
                <a:latin typeface="+mn-lt"/>
              </a:rPr>
            </a:br>
            <a:r>
              <a:rPr lang="en-US" sz="4400" dirty="0" smtClean="0">
                <a:solidFill>
                  <a:srgbClr val="FFC000"/>
                </a:solidFill>
                <a:effectLst>
                  <a:outerShdw blurRad="38100" dist="38100" dir="2700000" algn="tl">
                    <a:srgbClr val="000000">
                      <a:alpha val="43137"/>
                    </a:srgbClr>
                  </a:outerShdw>
                </a:effectLst>
                <a:latin typeface="+mn-lt"/>
              </a:rPr>
              <a:t/>
            </a:r>
            <a:br>
              <a:rPr lang="en-US" sz="4400" dirty="0" smtClean="0">
                <a:solidFill>
                  <a:srgbClr val="FFC000"/>
                </a:solidFill>
                <a:effectLst>
                  <a:outerShdw blurRad="38100" dist="38100" dir="2700000" algn="tl">
                    <a:srgbClr val="000000">
                      <a:alpha val="43137"/>
                    </a:srgbClr>
                  </a:outerShdw>
                </a:effectLst>
                <a:latin typeface="+mn-lt"/>
              </a:rPr>
            </a:br>
            <a:r>
              <a:rPr lang="en-US" sz="4400" dirty="0" smtClean="0">
                <a:solidFill>
                  <a:srgbClr val="FFC000"/>
                </a:solidFill>
                <a:effectLst>
                  <a:outerShdw blurRad="38100" dist="38100" dir="2700000" algn="tl">
                    <a:srgbClr val="000000">
                      <a:alpha val="43137"/>
                    </a:srgbClr>
                  </a:outerShdw>
                </a:effectLst>
                <a:latin typeface="+mn-lt"/>
              </a:rPr>
              <a:t>Make Your Hobby Count For Something</a:t>
            </a:r>
            <a:endParaRPr sz="4400" spc="-5" dirty="0">
              <a:solidFill>
                <a:srgbClr val="FFC000"/>
              </a:solidFill>
              <a:effectLst>
                <a:outerShdw blurRad="38100" dist="38100" dir="2700000" algn="tl">
                  <a:srgbClr val="000000">
                    <a:alpha val="43137"/>
                  </a:srgbClr>
                </a:outerShdw>
              </a:effectLst>
              <a:latin typeface="+mn-lt"/>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9760" y="5029200"/>
            <a:ext cx="1226265" cy="1143000"/>
          </a:xfrm>
          <a:prstGeom prst="roundRect">
            <a:avLst>
              <a:gd name="adj" fmla="val 16667"/>
            </a:avLst>
          </a:prstGeom>
          <a:ln>
            <a:noFill/>
          </a:ln>
          <a:effectLst>
            <a:outerShdw dist="35921" dir="2700000" algn="ctr" rotWithShape="0">
              <a:schemeClr val="bg2"/>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0868" y="1015874"/>
            <a:ext cx="3764047" cy="3764047"/>
          </a:xfrm>
          <a:prstGeom prst="rect">
            <a:avLst/>
          </a:prstGeom>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66700" y="3200400"/>
            <a:ext cx="9525000" cy="3785652"/>
          </a:xfrm>
          <a:prstGeom prst="rect">
            <a:avLst/>
          </a:prstGeom>
          <a:noFill/>
        </p:spPr>
        <p:txBody>
          <a:bodyPr wrap="square" rtlCol="0">
            <a:spAutoFit/>
          </a:bodyPr>
          <a:lstStyle/>
          <a:p>
            <a:pPr algn="ctr"/>
            <a:r>
              <a:rPr lang="en-US" sz="4000" b="1" dirty="0" smtClean="0">
                <a:solidFill>
                  <a:schemeClr val="tx2">
                    <a:lumMod val="75000"/>
                  </a:schemeClr>
                </a:solidFill>
                <a:effectLst>
                  <a:outerShdw blurRad="38100" dist="38100" dir="2700000" algn="tl">
                    <a:srgbClr val="000000">
                      <a:alpha val="43137"/>
                    </a:srgbClr>
                  </a:outerShdw>
                </a:effectLst>
              </a:rPr>
              <a:t>Effective November 2019 AFMARS Became A Unit of the New 16</a:t>
            </a:r>
            <a:r>
              <a:rPr lang="en-US" sz="4000" b="1" baseline="30000" dirty="0" smtClean="0">
                <a:solidFill>
                  <a:schemeClr val="tx2">
                    <a:lumMod val="75000"/>
                  </a:schemeClr>
                </a:solidFill>
                <a:effectLst>
                  <a:outerShdw blurRad="38100" dist="38100" dir="2700000" algn="tl">
                    <a:srgbClr val="000000">
                      <a:alpha val="43137"/>
                    </a:srgbClr>
                  </a:outerShdw>
                </a:effectLst>
              </a:rPr>
              <a:t>th</a:t>
            </a:r>
            <a:r>
              <a:rPr lang="en-US" sz="4000" b="1" dirty="0" smtClean="0">
                <a:solidFill>
                  <a:schemeClr val="tx2">
                    <a:lumMod val="75000"/>
                  </a:schemeClr>
                </a:solidFill>
                <a:effectLst>
                  <a:outerShdw blurRad="38100" dist="38100" dir="2700000" algn="tl">
                    <a:srgbClr val="000000">
                      <a:alpha val="43137"/>
                    </a:srgbClr>
                  </a:outerShdw>
                </a:effectLst>
              </a:rPr>
              <a:t> Air Force.</a:t>
            </a:r>
          </a:p>
          <a:p>
            <a:pPr algn="ctr"/>
            <a:endParaRPr lang="en-US" sz="4000" b="1" dirty="0">
              <a:solidFill>
                <a:schemeClr val="tx2">
                  <a:lumMod val="75000"/>
                </a:schemeClr>
              </a:solidFill>
              <a:effectLst>
                <a:outerShdw blurRad="38100" dist="38100" dir="2700000" algn="tl">
                  <a:srgbClr val="000000">
                    <a:alpha val="43137"/>
                  </a:srgbClr>
                </a:outerShdw>
              </a:effectLst>
            </a:endParaRPr>
          </a:p>
          <a:p>
            <a:pPr algn="ctr"/>
            <a:r>
              <a:rPr lang="en-US" sz="4000" b="1" dirty="0" smtClean="0">
                <a:solidFill>
                  <a:schemeClr val="tx2">
                    <a:lumMod val="75000"/>
                  </a:schemeClr>
                </a:solidFill>
                <a:effectLst>
                  <a:outerShdw blurRad="38100" dist="38100" dir="2700000" algn="tl">
                    <a:srgbClr val="000000">
                      <a:alpha val="43137"/>
                    </a:srgbClr>
                  </a:outerShdw>
                </a:effectLst>
              </a:rPr>
              <a:t>AFMARS Is Now Part of Air Forces Cyber</a:t>
            </a:r>
            <a:r>
              <a:rPr lang="en-US" sz="4000" b="1" dirty="0" smtClean="0">
                <a:solidFill>
                  <a:schemeClr val="tx2">
                    <a:lumMod val="75000"/>
                  </a:schemeClr>
                </a:solidFill>
                <a:effectLst>
                  <a:outerShdw blurRad="38100" dist="38100" dir="2700000" algn="tl">
                    <a:srgbClr val="000000">
                      <a:alpha val="43137"/>
                    </a:srgbClr>
                  </a:outerShdw>
                </a:effectLst>
              </a:rPr>
              <a:t>.</a:t>
            </a:r>
          </a:p>
          <a:p>
            <a:pPr algn="ctr"/>
            <a:endParaRPr lang="en-US" sz="4000" b="1" dirty="0">
              <a:solidFill>
                <a:schemeClr val="tx2">
                  <a:lumMod val="75000"/>
                </a:schemeClr>
              </a:solidFill>
              <a:effectLst>
                <a:outerShdw blurRad="38100" dist="38100" dir="2700000" algn="tl">
                  <a:srgbClr val="000000">
                    <a:alpha val="43137"/>
                  </a:srgbClr>
                </a:outerShdw>
              </a:effectLst>
            </a:endParaRPr>
          </a:p>
          <a:p>
            <a:pPr algn="ctr"/>
            <a:r>
              <a:rPr lang="en-US" sz="4000" b="1" dirty="0" smtClean="0">
                <a:solidFill>
                  <a:schemeClr val="tx2">
                    <a:lumMod val="75000"/>
                  </a:schemeClr>
                </a:solidFill>
                <a:effectLst>
                  <a:outerShdw blurRad="38100" dist="38100" dir="2700000" algn="tl">
                    <a:srgbClr val="000000">
                      <a:alpha val="43137"/>
                    </a:srgbClr>
                  </a:outerShdw>
                </a:effectLst>
              </a:rPr>
              <a:t>AFMARS is an Auxiliary of the USAF</a:t>
            </a:r>
            <a:endParaRPr lang="en-US" sz="4000" b="1" dirty="0">
              <a:solidFill>
                <a:schemeClr val="tx2">
                  <a:lumMod val="75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304800" y="150219"/>
            <a:ext cx="2935716" cy="2932410"/>
          </a:xfrm>
          <a:prstGeom prst="rect">
            <a:avLst/>
          </a:prstGeom>
        </p:spPr>
      </p:pic>
      <p:pic>
        <p:nvPicPr>
          <p:cNvPr id="4" name="Picture 3"/>
          <p:cNvPicPr>
            <a:picLocks noChangeAspect="1"/>
          </p:cNvPicPr>
          <p:nvPr/>
        </p:nvPicPr>
        <p:blipFill>
          <a:blip r:embed="rId3"/>
          <a:stretch>
            <a:fillRect/>
          </a:stretch>
        </p:blipFill>
        <p:spPr>
          <a:xfrm>
            <a:off x="6248400" y="150219"/>
            <a:ext cx="3128963" cy="3128963"/>
          </a:xfrm>
          <a:prstGeom prst="rect">
            <a:avLst/>
          </a:prstGeom>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172987" y="76200"/>
            <a:ext cx="1712426" cy="2092029"/>
          </a:xfrm>
          <a:prstGeom prst="rect">
            <a:avLst/>
          </a:prstGeom>
        </p:spPr>
      </p:pic>
      <p:sp>
        <p:nvSpPr>
          <p:cNvPr id="2" name="TextBox 1"/>
          <p:cNvSpPr txBox="1"/>
          <p:nvPr/>
        </p:nvSpPr>
        <p:spPr>
          <a:xfrm>
            <a:off x="228600" y="2286000"/>
            <a:ext cx="9525000" cy="5016758"/>
          </a:xfrm>
          <a:prstGeom prst="rect">
            <a:avLst/>
          </a:prstGeom>
          <a:noFill/>
        </p:spPr>
        <p:txBody>
          <a:bodyPr wrap="square" rtlCol="0">
            <a:spAutoFit/>
          </a:bodyPr>
          <a:lstStyle/>
          <a:p>
            <a:pPr algn="ctr"/>
            <a:r>
              <a:rPr lang="en-US" sz="4000" b="1" dirty="0" smtClean="0">
                <a:solidFill>
                  <a:schemeClr val="tx2">
                    <a:lumMod val="75000"/>
                  </a:schemeClr>
                </a:solidFill>
                <a:effectLst>
                  <a:outerShdw blurRad="38100" dist="38100" dir="2700000" algn="tl">
                    <a:srgbClr val="000000">
                      <a:alpha val="43137"/>
                    </a:srgbClr>
                  </a:outerShdw>
                </a:effectLst>
              </a:rPr>
              <a:t>The Legacy USAF MARS Program </a:t>
            </a:r>
            <a:r>
              <a:rPr lang="en-US" sz="4000" b="1" dirty="0" smtClean="0">
                <a:solidFill>
                  <a:schemeClr val="tx2">
                    <a:lumMod val="75000"/>
                  </a:schemeClr>
                </a:solidFill>
                <a:effectLst>
                  <a:outerShdw blurRad="38100" dist="38100" dir="2700000" algn="tl">
                    <a:srgbClr val="000000">
                      <a:alpha val="43137"/>
                    </a:srgbClr>
                  </a:outerShdw>
                </a:effectLst>
              </a:rPr>
              <a:t>of</a:t>
            </a:r>
            <a:r>
              <a:rPr lang="en-US" sz="4000" b="1" dirty="0" smtClean="0">
                <a:solidFill>
                  <a:schemeClr val="tx2">
                    <a:lumMod val="75000"/>
                  </a:schemeClr>
                </a:solidFill>
                <a:effectLst>
                  <a:outerShdw blurRad="38100" dist="38100" dir="2700000" algn="tl">
                    <a:srgbClr val="000000">
                      <a:alpha val="43137"/>
                    </a:srgbClr>
                  </a:outerShdw>
                </a:effectLst>
              </a:rPr>
              <a:t> </a:t>
            </a:r>
            <a:r>
              <a:rPr lang="en-US" sz="4000" b="1" dirty="0" smtClean="0">
                <a:solidFill>
                  <a:schemeClr val="tx2">
                    <a:lumMod val="75000"/>
                  </a:schemeClr>
                </a:solidFill>
                <a:effectLst>
                  <a:outerShdw blurRad="38100" dist="38100" dir="2700000" algn="tl">
                    <a:srgbClr val="000000">
                      <a:alpha val="43137"/>
                    </a:srgbClr>
                  </a:outerShdw>
                </a:effectLst>
              </a:rPr>
              <a:t>the 24</a:t>
            </a:r>
            <a:r>
              <a:rPr lang="en-US" sz="4000" b="1" baseline="30000" dirty="0" smtClean="0">
                <a:solidFill>
                  <a:schemeClr val="tx2">
                    <a:lumMod val="75000"/>
                  </a:schemeClr>
                </a:solidFill>
                <a:effectLst>
                  <a:outerShdw blurRad="38100" dist="38100" dir="2700000" algn="tl">
                    <a:srgbClr val="000000">
                      <a:alpha val="43137"/>
                    </a:srgbClr>
                  </a:outerShdw>
                </a:effectLst>
              </a:rPr>
              <a:t>th</a:t>
            </a:r>
            <a:r>
              <a:rPr lang="en-US" sz="4000" b="1" dirty="0" smtClean="0">
                <a:solidFill>
                  <a:schemeClr val="tx2">
                    <a:lumMod val="75000"/>
                  </a:schemeClr>
                </a:solidFill>
                <a:effectLst>
                  <a:outerShdw blurRad="38100" dist="38100" dir="2700000" algn="tl">
                    <a:srgbClr val="000000">
                      <a:alpha val="43137"/>
                    </a:srgbClr>
                  </a:outerShdw>
                </a:effectLst>
              </a:rPr>
              <a:t> Air Force </a:t>
            </a:r>
            <a:r>
              <a:rPr lang="en-US" sz="4000" b="1" dirty="0" smtClean="0">
                <a:solidFill>
                  <a:schemeClr val="tx2">
                    <a:lumMod val="75000"/>
                  </a:schemeClr>
                </a:solidFill>
                <a:effectLst>
                  <a:outerShdw blurRad="38100" dist="38100" dir="2700000" algn="tl">
                    <a:srgbClr val="000000">
                      <a:alpha val="43137"/>
                    </a:srgbClr>
                  </a:outerShdw>
                </a:effectLst>
              </a:rPr>
              <a:t>was</a:t>
            </a:r>
            <a:r>
              <a:rPr lang="en-US" sz="4000" b="1" dirty="0" smtClean="0">
                <a:solidFill>
                  <a:schemeClr val="tx2">
                    <a:lumMod val="75000"/>
                  </a:schemeClr>
                </a:solidFill>
                <a:effectLst>
                  <a:outerShdw blurRad="38100" dist="38100" dir="2700000" algn="tl">
                    <a:srgbClr val="000000">
                      <a:alpha val="43137"/>
                    </a:srgbClr>
                  </a:outerShdw>
                </a:effectLst>
              </a:rPr>
              <a:t> </a:t>
            </a:r>
            <a:r>
              <a:rPr lang="en-US" sz="4000" b="1" dirty="0" smtClean="0">
                <a:solidFill>
                  <a:schemeClr val="tx2">
                    <a:lumMod val="75000"/>
                  </a:schemeClr>
                </a:solidFill>
                <a:effectLst>
                  <a:outerShdw blurRad="38100" dist="38100" dir="2700000" algn="tl">
                    <a:srgbClr val="000000">
                      <a:alpha val="43137"/>
                    </a:srgbClr>
                  </a:outerShdw>
                </a:effectLst>
              </a:rPr>
              <a:t>Stood Down on December 31</a:t>
            </a:r>
            <a:r>
              <a:rPr lang="en-US" sz="4000" b="1" baseline="30000" dirty="0" smtClean="0">
                <a:solidFill>
                  <a:schemeClr val="tx2">
                    <a:lumMod val="75000"/>
                  </a:schemeClr>
                </a:solidFill>
                <a:effectLst>
                  <a:outerShdw blurRad="38100" dist="38100" dir="2700000" algn="tl">
                    <a:srgbClr val="000000">
                      <a:alpha val="43137"/>
                    </a:srgbClr>
                  </a:outerShdw>
                </a:effectLst>
              </a:rPr>
              <a:t>st</a:t>
            </a:r>
            <a:r>
              <a:rPr lang="en-US" sz="4000" b="1" dirty="0" smtClean="0">
                <a:solidFill>
                  <a:schemeClr val="tx2">
                    <a:lumMod val="75000"/>
                  </a:schemeClr>
                </a:solidFill>
                <a:effectLst>
                  <a:outerShdw blurRad="38100" dist="38100" dir="2700000" algn="tl">
                    <a:srgbClr val="000000">
                      <a:alpha val="43137"/>
                    </a:srgbClr>
                  </a:outerShdw>
                </a:effectLst>
              </a:rPr>
              <a:t>, 2019 and Simultaneously AFMARS 2020 </a:t>
            </a:r>
            <a:r>
              <a:rPr lang="en-US" sz="4000" b="1" dirty="0" smtClean="0">
                <a:solidFill>
                  <a:schemeClr val="tx2">
                    <a:lumMod val="75000"/>
                  </a:schemeClr>
                </a:solidFill>
                <a:effectLst>
                  <a:outerShdw blurRad="38100" dist="38100" dir="2700000" algn="tl">
                    <a:srgbClr val="000000">
                      <a:alpha val="43137"/>
                    </a:srgbClr>
                  </a:outerShdw>
                </a:effectLst>
              </a:rPr>
              <a:t>was</a:t>
            </a:r>
            <a:r>
              <a:rPr lang="en-US" sz="4000" b="1" dirty="0" smtClean="0">
                <a:solidFill>
                  <a:schemeClr val="tx2">
                    <a:lumMod val="75000"/>
                  </a:schemeClr>
                </a:solidFill>
                <a:effectLst>
                  <a:outerShdw blurRad="38100" dist="38100" dir="2700000" algn="tl">
                    <a:srgbClr val="000000">
                      <a:alpha val="43137"/>
                    </a:srgbClr>
                  </a:outerShdw>
                </a:effectLst>
              </a:rPr>
              <a:t> </a:t>
            </a:r>
            <a:r>
              <a:rPr lang="en-US" sz="4000" b="1" dirty="0" smtClean="0">
                <a:solidFill>
                  <a:schemeClr val="tx2">
                    <a:lumMod val="75000"/>
                  </a:schemeClr>
                </a:solidFill>
                <a:effectLst>
                  <a:outerShdw blurRad="38100" dist="38100" dir="2700000" algn="tl">
                    <a:srgbClr val="000000">
                      <a:alpha val="43137"/>
                    </a:srgbClr>
                  </a:outerShdw>
                </a:effectLst>
              </a:rPr>
              <a:t>Stood Up Effective 0001Z 01 January 2020 – 16</a:t>
            </a:r>
            <a:r>
              <a:rPr lang="en-US" sz="4000" b="1" baseline="30000" dirty="0" smtClean="0">
                <a:solidFill>
                  <a:schemeClr val="tx2">
                    <a:lumMod val="75000"/>
                  </a:schemeClr>
                </a:solidFill>
                <a:effectLst>
                  <a:outerShdw blurRad="38100" dist="38100" dir="2700000" algn="tl">
                    <a:srgbClr val="000000">
                      <a:alpha val="43137"/>
                    </a:srgbClr>
                  </a:outerShdw>
                </a:effectLst>
              </a:rPr>
              <a:t>th</a:t>
            </a:r>
            <a:r>
              <a:rPr lang="en-US" sz="4000" b="1" dirty="0" smtClean="0">
                <a:solidFill>
                  <a:schemeClr val="tx2">
                    <a:lumMod val="75000"/>
                  </a:schemeClr>
                </a:solidFill>
                <a:effectLst>
                  <a:outerShdw blurRad="38100" dist="38100" dir="2700000" algn="tl">
                    <a:srgbClr val="000000">
                      <a:alpha val="43137"/>
                    </a:srgbClr>
                  </a:outerShdw>
                </a:effectLst>
              </a:rPr>
              <a:t> Air Force.</a:t>
            </a:r>
          </a:p>
          <a:p>
            <a:pPr algn="ctr"/>
            <a:endParaRPr lang="en-US" sz="4000" b="1" dirty="0">
              <a:solidFill>
                <a:schemeClr val="tx2">
                  <a:lumMod val="75000"/>
                </a:schemeClr>
              </a:solidFill>
              <a:effectLst>
                <a:outerShdw blurRad="38100" dist="38100" dir="2700000" algn="tl">
                  <a:srgbClr val="000000">
                    <a:alpha val="43137"/>
                  </a:srgbClr>
                </a:outerShdw>
              </a:effectLst>
            </a:endParaRPr>
          </a:p>
          <a:p>
            <a:pPr algn="ctr"/>
            <a:r>
              <a:rPr lang="en-US" sz="4000" b="1" dirty="0" smtClean="0">
                <a:solidFill>
                  <a:schemeClr val="tx2">
                    <a:lumMod val="75000"/>
                  </a:schemeClr>
                </a:solidFill>
                <a:effectLst>
                  <a:outerShdw blurRad="38100" dist="38100" dir="2700000" algn="tl">
                    <a:srgbClr val="000000">
                      <a:alpha val="43137"/>
                    </a:srgbClr>
                  </a:outerShdw>
                </a:effectLst>
              </a:rPr>
              <a:t>First Major MARS Program Overhaul Since Vietnam Era Operations.</a:t>
            </a:r>
            <a:endParaRPr lang="en-US" sz="4000" b="1"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0438908"/>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E6D6E2D4-E078-B54E-8140-E160AC0A102B}"/>
              </a:ext>
            </a:extLst>
          </p:cNvPr>
          <p:cNvSpPr txBox="1">
            <a:spLocks/>
          </p:cNvSpPr>
          <p:nvPr/>
        </p:nvSpPr>
        <p:spPr bwMode="auto">
          <a:xfrm>
            <a:off x="1482923" y="408485"/>
            <a:ext cx="6849839" cy="621343"/>
          </a:xfrm>
          <a:prstGeom prst="rect">
            <a:avLst/>
          </a:prstGeom>
          <a:noFill/>
          <a:ln w="9525">
            <a:noFill/>
            <a:miter lim="800000"/>
            <a:headEnd/>
            <a:tailEnd/>
          </a:ln>
        </p:spPr>
        <p:txBody>
          <a:bodyPr vert="horz" wrap="square" lIns="100584" tIns="50292" rIns="100584" bIns="50292" numCol="1" anchor="ctr" anchorCtr="0" compatLnSpc="1">
            <a:prstTxWarp prst="textNoShape">
              <a:avLst/>
            </a:prstTxWarp>
          </a:bodyPr>
          <a:lstStyle>
            <a:lvl1pPr algn="ctr" rtl="0" eaLnBrk="0" fontAlgn="base" hangingPunct="0">
              <a:spcBef>
                <a:spcPct val="0"/>
              </a:spcBef>
              <a:spcAft>
                <a:spcPct val="0"/>
              </a:spcAft>
              <a:defRPr sz="2700" b="1">
                <a:solidFill>
                  <a:srgbClr val="262699"/>
                </a:solidFill>
                <a:latin typeface="Times New Roman" pitchFamily="18" charset="0"/>
                <a:ea typeface="+mj-ea"/>
                <a:cs typeface="Times New Roman" pitchFamily="18" charset="0"/>
              </a:defRPr>
            </a:lvl1pPr>
            <a:lvl2pPr algn="ctr" rtl="0" eaLnBrk="0" fontAlgn="base" hangingPunct="0">
              <a:spcBef>
                <a:spcPct val="0"/>
              </a:spcBef>
              <a:spcAft>
                <a:spcPct val="0"/>
              </a:spcAft>
              <a:defRPr sz="2700" b="1">
                <a:solidFill>
                  <a:srgbClr val="262699"/>
                </a:solidFill>
                <a:latin typeface="Arial" charset="0"/>
              </a:defRPr>
            </a:lvl2pPr>
            <a:lvl3pPr algn="ctr" rtl="0" eaLnBrk="0" fontAlgn="base" hangingPunct="0">
              <a:spcBef>
                <a:spcPct val="0"/>
              </a:spcBef>
              <a:spcAft>
                <a:spcPct val="0"/>
              </a:spcAft>
              <a:defRPr sz="2700" b="1">
                <a:solidFill>
                  <a:srgbClr val="262699"/>
                </a:solidFill>
                <a:latin typeface="Arial" charset="0"/>
              </a:defRPr>
            </a:lvl3pPr>
            <a:lvl4pPr algn="ctr" rtl="0" eaLnBrk="0" fontAlgn="base" hangingPunct="0">
              <a:spcBef>
                <a:spcPct val="0"/>
              </a:spcBef>
              <a:spcAft>
                <a:spcPct val="0"/>
              </a:spcAft>
              <a:defRPr sz="2700" b="1">
                <a:solidFill>
                  <a:srgbClr val="262699"/>
                </a:solidFill>
                <a:latin typeface="Arial" charset="0"/>
              </a:defRPr>
            </a:lvl4pPr>
            <a:lvl5pPr algn="ctr" rtl="0" eaLnBrk="0" fontAlgn="base" hangingPunct="0">
              <a:spcBef>
                <a:spcPct val="0"/>
              </a:spcBef>
              <a:spcAft>
                <a:spcPct val="0"/>
              </a:spcAft>
              <a:defRPr sz="2700" b="1">
                <a:solidFill>
                  <a:srgbClr val="262699"/>
                </a:solidFill>
                <a:latin typeface="Arial" charset="0"/>
              </a:defRPr>
            </a:lvl5pPr>
            <a:lvl6pPr marL="342900" algn="ctr" rtl="0" eaLnBrk="0" fontAlgn="base" hangingPunct="0">
              <a:spcBef>
                <a:spcPct val="0"/>
              </a:spcBef>
              <a:spcAft>
                <a:spcPct val="0"/>
              </a:spcAft>
              <a:defRPr sz="2700" b="1">
                <a:solidFill>
                  <a:schemeClr val="tx2"/>
                </a:solidFill>
                <a:latin typeface="Arial" charset="0"/>
              </a:defRPr>
            </a:lvl6pPr>
            <a:lvl7pPr marL="685800" algn="ctr" rtl="0" eaLnBrk="0" fontAlgn="base" hangingPunct="0">
              <a:spcBef>
                <a:spcPct val="0"/>
              </a:spcBef>
              <a:spcAft>
                <a:spcPct val="0"/>
              </a:spcAft>
              <a:defRPr sz="2700" b="1">
                <a:solidFill>
                  <a:schemeClr val="tx2"/>
                </a:solidFill>
                <a:latin typeface="Arial" charset="0"/>
              </a:defRPr>
            </a:lvl7pPr>
            <a:lvl8pPr marL="1028700" algn="ctr" rtl="0" eaLnBrk="0" fontAlgn="base" hangingPunct="0">
              <a:spcBef>
                <a:spcPct val="0"/>
              </a:spcBef>
              <a:spcAft>
                <a:spcPct val="0"/>
              </a:spcAft>
              <a:defRPr sz="2700" b="1">
                <a:solidFill>
                  <a:schemeClr val="tx2"/>
                </a:solidFill>
                <a:latin typeface="Arial" charset="0"/>
              </a:defRPr>
            </a:lvl8pPr>
            <a:lvl9pPr marL="1371600" algn="ctr" rtl="0" eaLnBrk="0" fontAlgn="base" hangingPunct="0">
              <a:spcBef>
                <a:spcPct val="0"/>
              </a:spcBef>
              <a:spcAft>
                <a:spcPct val="0"/>
              </a:spcAft>
              <a:defRPr sz="2700" b="1">
                <a:solidFill>
                  <a:schemeClr val="tx2"/>
                </a:solidFill>
                <a:latin typeface="Arial" charset="0"/>
              </a:defRPr>
            </a:lvl9pPr>
          </a:lstStyle>
          <a:p>
            <a:r>
              <a:rPr lang="en-US" sz="2800" kern="0" dirty="0">
                <a:effectLst>
                  <a:outerShdw blurRad="38100" dist="38100" dir="2700000" algn="tl">
                    <a:srgbClr val="000000">
                      <a:alpha val="43137"/>
                    </a:srgbClr>
                  </a:outerShdw>
                </a:effectLst>
              </a:rPr>
              <a:t>Why Change Air Force MARS?</a:t>
            </a:r>
          </a:p>
        </p:txBody>
      </p:sp>
      <p:grpSp>
        <p:nvGrpSpPr>
          <p:cNvPr id="18" name="Group 17">
            <a:extLst>
              <a:ext uri="{FF2B5EF4-FFF2-40B4-BE49-F238E27FC236}">
                <a16:creationId xmlns:a16="http://schemas.microsoft.com/office/drawing/2014/main" xmlns="" id="{D8ED8438-1989-8345-9261-4506487AAB7E}"/>
              </a:ext>
            </a:extLst>
          </p:cNvPr>
          <p:cNvGrpSpPr/>
          <p:nvPr/>
        </p:nvGrpSpPr>
        <p:grpSpPr>
          <a:xfrm>
            <a:off x="307018" y="1459772"/>
            <a:ext cx="8888096" cy="2596679"/>
            <a:chOff x="336698" y="1687721"/>
            <a:chExt cx="8080087" cy="2360618"/>
          </a:xfrm>
        </p:grpSpPr>
        <p:sp>
          <p:nvSpPr>
            <p:cNvPr id="7" name="TextBox 6">
              <a:extLst>
                <a:ext uri="{FF2B5EF4-FFF2-40B4-BE49-F238E27FC236}">
                  <a16:creationId xmlns:a16="http://schemas.microsoft.com/office/drawing/2014/main" xmlns="" id="{C0A8625F-0D1B-E649-B405-51CE30A3BB4D}"/>
                </a:ext>
              </a:extLst>
            </p:cNvPr>
            <p:cNvSpPr txBox="1"/>
            <p:nvPr/>
          </p:nvSpPr>
          <p:spPr>
            <a:xfrm>
              <a:off x="1133700" y="2127067"/>
              <a:ext cx="7283085" cy="1921272"/>
            </a:xfrm>
            <a:prstGeom prst="rect">
              <a:avLst/>
            </a:prstGeom>
            <a:noFill/>
          </p:spPr>
          <p:txBody>
            <a:bodyPr wrap="square" rtlCol="0">
              <a:spAutoFit/>
            </a:bodyPr>
            <a:lstStyle/>
            <a:p>
              <a:pPr marL="377190" indent="-377190">
                <a:spcAft>
                  <a:spcPts val="660"/>
                </a:spcAft>
                <a:buFont typeface="+mj-lt"/>
                <a:buAutoNum type="arabicPeriod"/>
              </a:pPr>
              <a:r>
                <a:rPr lang="en-US" b="1" dirty="0">
                  <a:effectLst>
                    <a:outerShdw blurRad="38100" dist="38100" dir="2700000" algn="tl">
                      <a:srgbClr val="000000">
                        <a:alpha val="43137"/>
                      </a:srgbClr>
                    </a:outerShdw>
                  </a:effectLst>
                </a:rPr>
                <a:t>Update Air Force MARS program to match today’s </a:t>
              </a:r>
              <a:r>
                <a:rPr lang="en-US" b="1" dirty="0" smtClean="0">
                  <a:effectLst>
                    <a:outerShdw blurRad="38100" dist="38100" dir="2700000" algn="tl">
                      <a:srgbClr val="000000">
                        <a:alpha val="43137"/>
                      </a:srgbClr>
                    </a:outerShdw>
                  </a:effectLst>
                </a:rPr>
                <a:t>USAF missions </a:t>
              </a:r>
              <a:r>
                <a:rPr lang="en-US" b="1" dirty="0">
                  <a:effectLst>
                    <a:outerShdw blurRad="38100" dist="38100" dir="2700000" algn="tl">
                      <a:srgbClr val="000000">
                        <a:alpha val="43137"/>
                      </a:srgbClr>
                    </a:outerShdw>
                  </a:effectLst>
                </a:rPr>
                <a:t>and </a:t>
              </a:r>
              <a:r>
                <a:rPr lang="en-US" b="1" dirty="0" smtClean="0">
                  <a:effectLst>
                    <a:outerShdw blurRad="38100" dist="38100" dir="2700000" algn="tl">
                      <a:srgbClr val="000000">
                        <a:alpha val="43137"/>
                      </a:srgbClr>
                    </a:outerShdw>
                  </a:effectLst>
                </a:rPr>
                <a:t>technologies, including Space Command</a:t>
              </a:r>
              <a:endParaRPr lang="en-US" b="1" dirty="0">
                <a:effectLst>
                  <a:outerShdw blurRad="38100" dist="38100" dir="2700000" algn="tl">
                    <a:srgbClr val="000000">
                      <a:alpha val="43137"/>
                    </a:srgbClr>
                  </a:outerShdw>
                </a:effectLst>
              </a:endParaRPr>
            </a:p>
            <a:p>
              <a:pPr marL="377190" indent="-377190">
                <a:spcAft>
                  <a:spcPts val="660"/>
                </a:spcAft>
                <a:buFont typeface="+mj-lt"/>
                <a:buAutoNum type="arabicPeriod"/>
              </a:pPr>
              <a:r>
                <a:rPr lang="en-US" b="1" dirty="0">
                  <a:effectLst>
                    <a:outerShdw blurRad="38100" dist="38100" dir="2700000" algn="tl">
                      <a:srgbClr val="000000">
                        <a:alpha val="43137"/>
                      </a:srgbClr>
                    </a:outerShdw>
                  </a:effectLst>
                </a:rPr>
                <a:t>Restructure Air Force MARS to match Air Force nomenclatures </a:t>
              </a:r>
              <a:r>
                <a:rPr lang="en-US" b="1" dirty="0" smtClean="0">
                  <a:effectLst>
                    <a:outerShdw blurRad="38100" dist="38100" dir="2700000" algn="tl">
                      <a:srgbClr val="000000">
                        <a:alpha val="43137"/>
                      </a:srgbClr>
                    </a:outerShdw>
                  </a:effectLst>
                </a:rPr>
                <a:t>&amp; SOP</a:t>
              </a:r>
              <a:endParaRPr lang="en-US" b="1" dirty="0">
                <a:effectLst>
                  <a:outerShdw blurRad="38100" dist="38100" dir="2700000" algn="tl">
                    <a:srgbClr val="000000">
                      <a:alpha val="43137"/>
                    </a:srgbClr>
                  </a:outerShdw>
                </a:effectLst>
              </a:endParaRPr>
            </a:p>
            <a:p>
              <a:pPr marL="377190" indent="-377190">
                <a:spcAft>
                  <a:spcPts val="660"/>
                </a:spcAft>
                <a:buFont typeface="+mj-lt"/>
                <a:buAutoNum type="arabicPeriod"/>
              </a:pPr>
              <a:r>
                <a:rPr lang="en-US" b="1" dirty="0">
                  <a:effectLst>
                    <a:outerShdw blurRad="38100" dist="38100" dir="2700000" algn="tl">
                      <a:srgbClr val="000000">
                        <a:alpha val="43137"/>
                      </a:srgbClr>
                    </a:outerShdw>
                  </a:effectLst>
                </a:rPr>
                <a:t>Identify and eliminate duplication of job efforts within MARS</a:t>
              </a:r>
            </a:p>
            <a:p>
              <a:pPr marL="377190" indent="-377190">
                <a:spcAft>
                  <a:spcPts val="660"/>
                </a:spcAft>
                <a:buFont typeface="+mj-lt"/>
                <a:buAutoNum type="arabicPeriod"/>
              </a:pPr>
              <a:r>
                <a:rPr lang="en-US" b="1" dirty="0">
                  <a:effectLst>
                    <a:outerShdw blurRad="38100" dist="38100" dir="2700000" algn="tl">
                      <a:srgbClr val="000000">
                        <a:alpha val="43137"/>
                      </a:srgbClr>
                    </a:outerShdw>
                  </a:effectLst>
                </a:rPr>
                <a:t>Reduce number of </a:t>
              </a:r>
              <a:r>
                <a:rPr lang="en-US" b="1" dirty="0" smtClean="0">
                  <a:effectLst>
                    <a:outerShdw blurRad="38100" dist="38100" dir="2700000" algn="tl">
                      <a:srgbClr val="000000">
                        <a:alpha val="43137"/>
                      </a:srgbClr>
                    </a:outerShdw>
                  </a:effectLst>
                </a:rPr>
                <a:t>HQ direct reports (streamline for efficiency)</a:t>
              </a:r>
            </a:p>
            <a:p>
              <a:pPr marL="377190" indent="-377190">
                <a:spcAft>
                  <a:spcPts val="660"/>
                </a:spcAft>
                <a:buFont typeface="+mj-lt"/>
                <a:buAutoNum type="arabicPeriod"/>
              </a:pPr>
              <a:r>
                <a:rPr lang="en-US" b="1" dirty="0" smtClean="0">
                  <a:effectLst>
                    <a:outerShdw blurRad="38100" dist="38100" dir="2700000" algn="tl">
                      <a:srgbClr val="000000">
                        <a:alpha val="43137"/>
                      </a:srgbClr>
                    </a:outerShdw>
                  </a:effectLst>
                </a:rPr>
                <a:t>Eliminate unnecessary processes and paperwork</a:t>
              </a:r>
              <a:endParaRPr lang="en-US" b="1"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xmlns="" id="{1D3F5183-97D2-2144-A02D-9A4AF911AF7C}"/>
                </a:ext>
              </a:extLst>
            </p:cNvPr>
            <p:cNvSpPr txBox="1"/>
            <p:nvPr/>
          </p:nvSpPr>
          <p:spPr>
            <a:xfrm>
              <a:off x="336698" y="1687721"/>
              <a:ext cx="2203400" cy="335756"/>
            </a:xfrm>
            <a:prstGeom prst="rect">
              <a:avLst/>
            </a:prstGeom>
            <a:noFill/>
          </p:spPr>
          <p:txBody>
            <a:bodyPr wrap="none" rtlCol="0">
              <a:spAutoFit/>
            </a:bodyPr>
            <a:lstStyle/>
            <a:p>
              <a:r>
                <a:rPr lang="en-US" dirty="0">
                  <a:solidFill>
                    <a:schemeClr val="accent1">
                      <a:lumMod val="75000"/>
                    </a:schemeClr>
                  </a:solidFill>
                  <a:effectLst>
                    <a:outerShdw blurRad="38100" dist="38100" dir="2700000" algn="tl">
                      <a:srgbClr val="000000">
                        <a:alpha val="43137"/>
                      </a:srgbClr>
                    </a:outerShdw>
                  </a:effectLst>
                </a:rPr>
                <a:t>Here is what </a:t>
              </a:r>
              <a:r>
                <a:rPr lang="en-US" dirty="0" smtClean="0">
                  <a:solidFill>
                    <a:schemeClr val="accent1">
                      <a:lumMod val="75000"/>
                    </a:schemeClr>
                  </a:solidFill>
                  <a:effectLst>
                    <a:outerShdw blurRad="38100" dist="38100" dir="2700000" algn="tl">
                      <a:srgbClr val="000000">
                        <a:alpha val="43137"/>
                      </a:srgbClr>
                    </a:outerShdw>
                  </a:effectLst>
                </a:rPr>
                <a:t>happened:</a:t>
              </a:r>
              <a:endParaRPr lang="en-US" dirty="0">
                <a:solidFill>
                  <a:schemeClr val="accent1">
                    <a:lumMod val="75000"/>
                  </a:schemeClr>
                </a:solidFill>
                <a:effectLst>
                  <a:outerShdw blurRad="38100" dist="38100" dir="2700000" algn="tl">
                    <a:srgbClr val="000000">
                      <a:alpha val="43137"/>
                    </a:srgbClr>
                  </a:outerShdw>
                </a:effectLst>
              </a:endParaRPr>
            </a:p>
          </p:txBody>
        </p:sp>
      </p:grpSp>
      <p:sp>
        <p:nvSpPr>
          <p:cNvPr id="14" name="TextBox 13">
            <a:extLst>
              <a:ext uri="{FF2B5EF4-FFF2-40B4-BE49-F238E27FC236}">
                <a16:creationId xmlns:a16="http://schemas.microsoft.com/office/drawing/2014/main" xmlns="" id="{5818BEA3-5B5F-4641-AB70-F6D179B3B9C1}"/>
              </a:ext>
            </a:extLst>
          </p:cNvPr>
          <p:cNvSpPr txBox="1"/>
          <p:nvPr/>
        </p:nvSpPr>
        <p:spPr>
          <a:xfrm>
            <a:off x="353661" y="4109788"/>
            <a:ext cx="2467086" cy="369332"/>
          </a:xfrm>
          <a:prstGeom prst="rect">
            <a:avLst/>
          </a:prstGeom>
          <a:noFill/>
        </p:spPr>
        <p:txBody>
          <a:bodyPr wrap="none" rtlCol="0">
            <a:spAutoFit/>
          </a:bodyPr>
          <a:lstStyle/>
          <a:p>
            <a:r>
              <a:rPr lang="en-US" dirty="0">
                <a:solidFill>
                  <a:schemeClr val="accent1">
                    <a:lumMod val="75000"/>
                  </a:schemeClr>
                </a:solidFill>
                <a:effectLst>
                  <a:outerShdw blurRad="38100" dist="38100" dir="2700000" algn="tl">
                    <a:srgbClr val="000000">
                      <a:alpha val="43137"/>
                    </a:srgbClr>
                  </a:outerShdw>
                </a:effectLst>
              </a:rPr>
              <a:t>Here is why </a:t>
            </a:r>
            <a:r>
              <a:rPr lang="en-US" dirty="0" smtClean="0">
                <a:solidFill>
                  <a:schemeClr val="accent1">
                    <a:lumMod val="75000"/>
                  </a:schemeClr>
                </a:solidFill>
                <a:effectLst>
                  <a:outerShdw blurRad="38100" dist="38100" dir="2700000" algn="tl">
                    <a:srgbClr val="000000">
                      <a:alpha val="43137"/>
                    </a:srgbClr>
                  </a:outerShdw>
                </a:effectLst>
              </a:rPr>
              <a:t>it was done</a:t>
            </a:r>
            <a:r>
              <a:rPr lang="en-US" dirty="0" smtClean="0">
                <a:solidFill>
                  <a:schemeClr val="accent1">
                    <a:lumMod val="75000"/>
                  </a:schemeClr>
                </a:solidFill>
                <a:effectLst>
                  <a:outerShdw blurRad="38100" dist="38100" dir="2700000" algn="tl">
                    <a:srgbClr val="000000">
                      <a:alpha val="43137"/>
                    </a:srgbClr>
                  </a:outerShdw>
                </a:effectLst>
              </a:rPr>
              <a:t>:</a:t>
            </a:r>
            <a:endParaRPr lang="en-US" dirty="0">
              <a:solidFill>
                <a:schemeClr val="accent1">
                  <a:lumMod val="75000"/>
                </a:schemeClr>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xmlns="" id="{FC66037D-3ED1-D44E-8531-8D717286F828}"/>
              </a:ext>
            </a:extLst>
          </p:cNvPr>
          <p:cNvSpPr txBox="1"/>
          <p:nvPr/>
        </p:nvSpPr>
        <p:spPr>
          <a:xfrm>
            <a:off x="1183720" y="4479120"/>
            <a:ext cx="8011394" cy="2300630"/>
          </a:xfrm>
          <a:prstGeom prst="rect">
            <a:avLst/>
          </a:prstGeom>
          <a:noFill/>
        </p:spPr>
        <p:txBody>
          <a:bodyPr wrap="square" rtlCol="0">
            <a:spAutoFit/>
          </a:bodyPr>
          <a:lstStyle/>
          <a:p>
            <a:pPr marL="251460" indent="-251460">
              <a:spcAft>
                <a:spcPts val="660"/>
              </a:spcAft>
              <a:buFont typeface="+mj-lt"/>
              <a:buAutoNum type="arabicPeriod"/>
            </a:pPr>
            <a:r>
              <a:rPr lang="en-US" b="1" dirty="0">
                <a:effectLst>
                  <a:outerShdw blurRad="38100" dist="38100" dir="2700000" algn="tl">
                    <a:srgbClr val="000000">
                      <a:alpha val="43137"/>
                    </a:srgbClr>
                  </a:outerShdw>
                </a:effectLst>
              </a:rPr>
              <a:t>Air Force MARS mission has changed since Vietnam Era’s health and welfare phone </a:t>
            </a:r>
            <a:r>
              <a:rPr lang="en-US" b="1" dirty="0" smtClean="0">
                <a:effectLst>
                  <a:outerShdw blurRad="38100" dist="38100" dir="2700000" algn="tl">
                    <a:srgbClr val="000000">
                      <a:alpha val="43137"/>
                    </a:srgbClr>
                  </a:outerShdw>
                </a:effectLst>
              </a:rPr>
              <a:t>patch </a:t>
            </a:r>
            <a:r>
              <a:rPr lang="en-US" b="1" dirty="0">
                <a:effectLst>
                  <a:outerShdw blurRad="38100" dist="38100" dir="2700000" algn="tl">
                    <a:srgbClr val="000000">
                      <a:alpha val="43137"/>
                    </a:srgbClr>
                  </a:outerShdw>
                </a:effectLst>
              </a:rPr>
              <a:t>calls from troops to family’s</a:t>
            </a:r>
          </a:p>
          <a:p>
            <a:pPr marL="251460" indent="-251460">
              <a:spcAft>
                <a:spcPts val="660"/>
              </a:spcAft>
              <a:buFont typeface="+mj-lt"/>
              <a:buAutoNum type="arabicPeriod"/>
            </a:pPr>
            <a:r>
              <a:rPr lang="en-US" b="1" dirty="0">
                <a:effectLst>
                  <a:outerShdw blurRad="38100" dist="38100" dir="2700000" algn="tl">
                    <a:srgbClr val="000000">
                      <a:alpha val="43137"/>
                    </a:srgbClr>
                  </a:outerShdw>
                </a:effectLst>
              </a:rPr>
              <a:t>Air Force MARS is an Air Force Auxiliary therefore, positions within MARS must follow Air Force job nomenclatures and descriptions </a:t>
            </a:r>
            <a:endParaRPr lang="en-US" b="1" i="1" dirty="0">
              <a:effectLst>
                <a:outerShdw blurRad="38100" dist="38100" dir="2700000" algn="tl">
                  <a:srgbClr val="000000">
                    <a:alpha val="43137"/>
                  </a:srgbClr>
                </a:outerShdw>
              </a:effectLst>
            </a:endParaRPr>
          </a:p>
          <a:p>
            <a:pPr marL="251460" indent="-251460">
              <a:spcAft>
                <a:spcPts val="660"/>
              </a:spcAft>
              <a:buFont typeface="+mj-lt"/>
              <a:buAutoNum type="arabicPeriod"/>
            </a:pPr>
            <a:r>
              <a:rPr lang="en-US" b="1" dirty="0">
                <a:effectLst>
                  <a:outerShdw blurRad="38100" dist="38100" dir="2700000" algn="tl">
                    <a:srgbClr val="000000">
                      <a:alpha val="43137"/>
                    </a:srgbClr>
                  </a:outerShdw>
                </a:effectLst>
              </a:rPr>
              <a:t>A significant number of positions at the region level are duplicated within states</a:t>
            </a:r>
            <a:endParaRPr lang="en-US" b="1" i="1" dirty="0">
              <a:effectLst>
                <a:outerShdw blurRad="38100" dist="38100" dir="2700000" algn="tl">
                  <a:srgbClr val="000000">
                    <a:alpha val="43137"/>
                  </a:srgbClr>
                </a:outerShdw>
              </a:effectLst>
            </a:endParaRPr>
          </a:p>
          <a:p>
            <a:pPr marL="251460" indent="-251460">
              <a:spcAft>
                <a:spcPts val="660"/>
              </a:spcAft>
              <a:buFont typeface="+mj-lt"/>
              <a:buAutoNum type="arabicPeriod"/>
            </a:pPr>
            <a:r>
              <a:rPr lang="en-US" b="1" dirty="0">
                <a:effectLst>
                  <a:outerShdw blurRad="38100" dist="38100" dir="2700000" algn="tl">
                    <a:srgbClr val="000000">
                      <a:alpha val="43137"/>
                    </a:srgbClr>
                  </a:outerShdw>
                </a:effectLst>
              </a:rPr>
              <a:t>Leaders are overwhelmed by the number of direct reports resulting in ineffective Span of Control</a:t>
            </a:r>
          </a:p>
        </p:txBody>
      </p:sp>
      <p:sp>
        <p:nvSpPr>
          <p:cNvPr id="11" name="object 9">
            <a:extLst>
              <a:ext uri="{FF2B5EF4-FFF2-40B4-BE49-F238E27FC236}">
                <a16:creationId xmlns:a16="http://schemas.microsoft.com/office/drawing/2014/main" xmlns="" id="{50DFF298-CF7A-D540-8109-E8761698F98F}"/>
              </a:ext>
            </a:extLst>
          </p:cNvPr>
          <p:cNvSpPr/>
          <p:nvPr/>
        </p:nvSpPr>
        <p:spPr>
          <a:xfrm>
            <a:off x="8350113" y="228600"/>
            <a:ext cx="1158554" cy="1134851"/>
          </a:xfrm>
          <a:prstGeom prst="rect">
            <a:avLst/>
          </a:prstGeom>
          <a:blipFill>
            <a:blip r:embed="rId3" cstate="print"/>
            <a:stretch>
              <a:fillRect/>
            </a:stretch>
          </a:blipFill>
        </p:spPr>
        <p:txBody>
          <a:bodyPr wrap="square" lIns="0" tIns="0" rIns="0" bIns="0" rtlCol="0"/>
          <a:lstStyle/>
          <a:p>
            <a:endParaRPr sz="1485" dirty="0"/>
          </a:p>
        </p:txBody>
      </p:sp>
      <p:pic>
        <p:nvPicPr>
          <p:cNvPr id="2" name="Picture 1"/>
          <p:cNvPicPr>
            <a:picLocks noChangeAspect="1"/>
          </p:cNvPicPr>
          <p:nvPr/>
        </p:nvPicPr>
        <p:blipFill>
          <a:blip r:embed="rId4"/>
          <a:stretch>
            <a:fillRect/>
          </a:stretch>
        </p:blipFill>
        <p:spPr>
          <a:xfrm>
            <a:off x="307018" y="-5080"/>
            <a:ext cx="1464852" cy="1464852"/>
          </a:xfrm>
          <a:prstGeom prst="rect">
            <a:avLst/>
          </a:prstGeom>
        </p:spPr>
      </p:pic>
    </p:spTree>
    <p:extLst>
      <p:ext uri="{BB962C8B-B14F-4D97-AF65-F5344CB8AC3E}">
        <p14:creationId xmlns:p14="http://schemas.microsoft.com/office/powerpoint/2010/main" val="42919943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916" r="5357"/>
          <a:stretch/>
        </p:blipFill>
        <p:spPr>
          <a:xfrm>
            <a:off x="5080" y="0"/>
            <a:ext cx="10591800" cy="77774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15240"/>
            <a:ext cx="3177053" cy="3276600"/>
          </a:xfrm>
          <a:prstGeom prst="rect">
            <a:avLst/>
          </a:prstGeom>
        </p:spPr>
      </p:pic>
      <p:pic>
        <p:nvPicPr>
          <p:cNvPr id="2" name="Picture 1"/>
          <p:cNvPicPr>
            <a:picLocks noChangeAspect="1"/>
          </p:cNvPicPr>
          <p:nvPr/>
        </p:nvPicPr>
        <p:blipFill rotWithShape="1">
          <a:blip r:embed="rId5"/>
          <a:srcRect l="53664"/>
          <a:stretch/>
        </p:blipFill>
        <p:spPr>
          <a:xfrm>
            <a:off x="457200" y="4800600"/>
            <a:ext cx="1624685" cy="26274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19583"/>
          <a:stretch/>
        </p:blipFill>
        <p:spPr>
          <a:xfrm rot="16200000">
            <a:off x="8064862" y="5414193"/>
            <a:ext cx="2063026" cy="1924051"/>
          </a:xfrm>
          <a:prstGeom prst="rect">
            <a:avLst/>
          </a:prstGeom>
        </p:spPr>
      </p:pic>
      <p:sp>
        <p:nvSpPr>
          <p:cNvPr id="8" name="TextBox 7"/>
          <p:cNvSpPr txBox="1"/>
          <p:nvPr/>
        </p:nvSpPr>
        <p:spPr>
          <a:xfrm>
            <a:off x="2081885" y="5052779"/>
            <a:ext cx="2113143" cy="1323439"/>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Dave Stapchuk</a:t>
            </a:r>
          </a:p>
          <a:p>
            <a:endParaRPr lang="en-US" sz="2000" b="1" dirty="0">
              <a:solidFill>
                <a:srgbClr val="FFFF00"/>
              </a:solidFill>
              <a:effectLst>
                <a:outerShdw blurRad="38100" dist="38100" dir="2700000" algn="tl">
                  <a:srgbClr val="000000">
                    <a:alpha val="43137"/>
                  </a:srgbClr>
                </a:outerShdw>
              </a:effectLst>
            </a:endParaRPr>
          </a:p>
          <a:p>
            <a:r>
              <a:rPr lang="en-US" sz="2000" b="1" dirty="0" smtClean="0">
                <a:solidFill>
                  <a:srgbClr val="FFFF00"/>
                </a:solidFill>
                <a:effectLst>
                  <a:outerShdw blurRad="38100" dist="38100" dir="2700000" algn="tl">
                    <a:srgbClr val="000000">
                      <a:alpha val="43137"/>
                    </a:srgbClr>
                  </a:outerShdw>
                </a:effectLst>
              </a:rPr>
              <a:t>Chief USAF MARS</a:t>
            </a:r>
          </a:p>
          <a:p>
            <a:r>
              <a:rPr lang="en-US" sz="2000" b="1" dirty="0" smtClean="0">
                <a:solidFill>
                  <a:srgbClr val="FFFF00"/>
                </a:solidFill>
                <a:effectLst>
                  <a:outerShdw blurRad="38100" dist="38100" dir="2700000" algn="tl">
                    <a:srgbClr val="000000">
                      <a:alpha val="43137"/>
                    </a:srgbClr>
                  </a:outerShdw>
                </a:effectLst>
              </a:rPr>
              <a:t>Call Sign – AGA5C</a:t>
            </a:r>
            <a:r>
              <a:rPr lang="en-US" sz="2000" b="1" dirty="0" smtClean="0">
                <a:effectLst>
                  <a:outerShdw blurRad="38100" dist="38100" dir="2700000" algn="tl">
                    <a:srgbClr val="000000">
                      <a:alpha val="43137"/>
                    </a:srgbClr>
                  </a:outerShdw>
                </a:effectLst>
              </a:rPr>
              <a:t> </a:t>
            </a:r>
            <a:endParaRPr lang="en-US" sz="2000" b="1" dirty="0">
              <a:effectLst>
                <a:outerShdw blurRad="38100" dist="38100" dir="2700000" algn="tl">
                  <a:srgbClr val="000000">
                    <a:alpha val="43137"/>
                  </a:srgbClr>
                </a:outerShdw>
              </a:effectLst>
            </a:endParaRPr>
          </a:p>
        </p:txBody>
      </p:sp>
      <p:sp>
        <p:nvSpPr>
          <p:cNvPr id="9" name="TextBox 8"/>
          <p:cNvSpPr txBox="1"/>
          <p:nvPr/>
        </p:nvSpPr>
        <p:spPr>
          <a:xfrm>
            <a:off x="5251316" y="6269167"/>
            <a:ext cx="2883033" cy="1323439"/>
          </a:xfrm>
          <a:prstGeom prst="rect">
            <a:avLst/>
          </a:prstGeom>
          <a:noFill/>
        </p:spPr>
        <p:txBody>
          <a:bodyPr wrap="none" rtlCol="0">
            <a:spAutoFit/>
          </a:bodyPr>
          <a:lstStyle/>
          <a:p>
            <a:pPr algn="r"/>
            <a:r>
              <a:rPr lang="en-US" sz="2000" b="1" dirty="0" smtClean="0">
                <a:solidFill>
                  <a:srgbClr val="FFFF00"/>
                </a:solidFill>
                <a:effectLst>
                  <a:outerShdw blurRad="38100" dist="38100" dir="2700000" algn="tl">
                    <a:srgbClr val="000000">
                      <a:alpha val="43137"/>
                    </a:srgbClr>
                  </a:outerShdw>
                </a:effectLst>
              </a:rPr>
              <a:t>Mark Allen</a:t>
            </a:r>
          </a:p>
          <a:p>
            <a:pPr algn="r"/>
            <a:endParaRPr lang="en-US" sz="2000" b="1" dirty="0">
              <a:solidFill>
                <a:srgbClr val="FFFF00"/>
              </a:solidFill>
              <a:effectLst>
                <a:outerShdw blurRad="38100" dist="38100" dir="2700000" algn="tl">
                  <a:srgbClr val="000000">
                    <a:alpha val="43137"/>
                  </a:srgbClr>
                </a:outerShdw>
              </a:effectLst>
            </a:endParaRPr>
          </a:p>
          <a:p>
            <a:pPr algn="r"/>
            <a:r>
              <a:rPr lang="en-US" sz="2000" b="1" dirty="0" smtClean="0">
                <a:solidFill>
                  <a:srgbClr val="FFFF00"/>
                </a:solidFill>
                <a:effectLst>
                  <a:outerShdw blurRad="38100" dist="38100" dir="2700000" algn="tl">
                    <a:srgbClr val="000000">
                      <a:alpha val="43137"/>
                    </a:srgbClr>
                  </a:outerShdw>
                </a:effectLst>
              </a:rPr>
              <a:t>Deputy Chief USAF MARS</a:t>
            </a:r>
          </a:p>
          <a:p>
            <a:pPr algn="r"/>
            <a:r>
              <a:rPr lang="en-US" sz="2000" b="1" dirty="0" smtClean="0">
                <a:solidFill>
                  <a:srgbClr val="FFFF00"/>
                </a:solidFill>
                <a:effectLst>
                  <a:outerShdw blurRad="38100" dist="38100" dir="2700000" algn="tl">
                    <a:srgbClr val="000000">
                      <a:alpha val="43137"/>
                    </a:srgbClr>
                  </a:outerShdw>
                </a:effectLst>
              </a:rPr>
              <a:t>Call Sign – AFG 1</a:t>
            </a:r>
            <a:r>
              <a:rPr lang="en-US" sz="2000" b="1" dirty="0" smtClean="0">
                <a:effectLst>
                  <a:outerShdw blurRad="38100" dist="38100" dir="2700000" algn="tl">
                    <a:srgbClr val="000000">
                      <a:alpha val="43137"/>
                    </a:srgbClr>
                  </a:outerShdw>
                </a:effectLst>
              </a:rPr>
              <a:t> </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935511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143000" y="2209800"/>
            <a:ext cx="8569960" cy="3693319"/>
          </a:xfrm>
          <a:prstGeom prst="rect">
            <a:avLst/>
          </a:prstGeom>
        </p:spPr>
        <p:txBody>
          <a:bodyPr wrap="square" lIns="0" tIns="0" rIns="0" bIns="0">
            <a:spAutoFit/>
          </a:bodyPr>
          <a:lstStyle>
            <a:lvl1pPr marL="355600" indent="-342900">
              <a:tabLst>
                <a:tab pos="357188" algn="l"/>
              </a:tabLst>
              <a:defRPr>
                <a:solidFill>
                  <a:schemeClr val="tx1"/>
                </a:solidFill>
                <a:latin typeface="Calibri" pitchFamily="34" charset="0"/>
              </a:defRPr>
            </a:lvl1pPr>
            <a:lvl2pPr marL="755650" indent="-285750">
              <a:tabLst>
                <a:tab pos="357188" algn="l"/>
              </a:tabLst>
              <a:defRPr>
                <a:solidFill>
                  <a:schemeClr val="tx1"/>
                </a:solidFill>
                <a:latin typeface="Calibri" pitchFamily="34" charset="0"/>
              </a:defRPr>
            </a:lvl2pPr>
            <a:lvl3pPr marL="1143000" indent="-228600">
              <a:tabLst>
                <a:tab pos="357188" algn="l"/>
              </a:tabLst>
              <a:defRPr>
                <a:solidFill>
                  <a:schemeClr val="tx1"/>
                </a:solidFill>
                <a:latin typeface="Calibri" pitchFamily="34" charset="0"/>
              </a:defRPr>
            </a:lvl3pPr>
            <a:lvl4pPr marL="1600200" indent="-228600">
              <a:tabLst>
                <a:tab pos="357188" algn="l"/>
              </a:tabLst>
              <a:defRPr>
                <a:solidFill>
                  <a:schemeClr val="tx1"/>
                </a:solidFill>
                <a:latin typeface="Calibri" pitchFamily="34" charset="0"/>
              </a:defRPr>
            </a:lvl4pPr>
            <a:lvl5pPr marL="2057400" indent="-228600">
              <a:tabLst>
                <a:tab pos="357188" algn="l"/>
              </a:tabLst>
              <a:defRPr>
                <a:solidFill>
                  <a:schemeClr val="tx1"/>
                </a:solidFill>
                <a:latin typeface="Calibri" pitchFamily="34" charset="0"/>
              </a:defRPr>
            </a:lvl5pPr>
            <a:lvl6pPr marL="2514600" indent="-228600" fontAlgn="base">
              <a:spcBef>
                <a:spcPct val="0"/>
              </a:spcBef>
              <a:spcAft>
                <a:spcPct val="0"/>
              </a:spcAft>
              <a:tabLst>
                <a:tab pos="357188" algn="l"/>
              </a:tabLst>
              <a:defRPr>
                <a:solidFill>
                  <a:schemeClr val="tx1"/>
                </a:solidFill>
                <a:latin typeface="Calibri" pitchFamily="34" charset="0"/>
              </a:defRPr>
            </a:lvl6pPr>
            <a:lvl7pPr marL="2971800" indent="-228600" fontAlgn="base">
              <a:spcBef>
                <a:spcPct val="0"/>
              </a:spcBef>
              <a:spcAft>
                <a:spcPct val="0"/>
              </a:spcAft>
              <a:tabLst>
                <a:tab pos="357188" algn="l"/>
              </a:tabLst>
              <a:defRPr>
                <a:solidFill>
                  <a:schemeClr val="tx1"/>
                </a:solidFill>
                <a:latin typeface="Calibri" pitchFamily="34" charset="0"/>
              </a:defRPr>
            </a:lvl7pPr>
            <a:lvl8pPr marL="3429000" indent="-228600" fontAlgn="base">
              <a:spcBef>
                <a:spcPct val="0"/>
              </a:spcBef>
              <a:spcAft>
                <a:spcPct val="0"/>
              </a:spcAft>
              <a:tabLst>
                <a:tab pos="357188" algn="l"/>
              </a:tabLst>
              <a:defRPr>
                <a:solidFill>
                  <a:schemeClr val="tx1"/>
                </a:solidFill>
                <a:latin typeface="Calibri" pitchFamily="34" charset="0"/>
              </a:defRPr>
            </a:lvl8pPr>
            <a:lvl9pPr marL="3886200" indent="-228600" fontAlgn="base">
              <a:spcBef>
                <a:spcPct val="0"/>
              </a:spcBef>
              <a:spcAft>
                <a:spcPct val="0"/>
              </a:spcAft>
              <a:tabLst>
                <a:tab pos="357188" algn="l"/>
              </a:tabLst>
              <a:defRPr>
                <a:solidFill>
                  <a:schemeClr val="tx1"/>
                </a:solidFill>
                <a:latin typeface="Calibri" pitchFamily="34" charset="0"/>
              </a:defRPr>
            </a:lvl9pPr>
          </a:lstStyle>
          <a:p>
            <a:pPr>
              <a:spcBef>
                <a:spcPts val="0"/>
              </a:spcBef>
              <a:buFontTx/>
              <a:buChar char="•"/>
              <a:defRPr/>
            </a:pPr>
            <a:r>
              <a:rPr lang="en-US" altLang="en-US" sz="4000" b="1" dirty="0" smtClean="0">
                <a:solidFill>
                  <a:schemeClr val="accent6">
                    <a:lumMod val="75000"/>
                  </a:schemeClr>
                </a:solidFill>
                <a:effectLst>
                  <a:outerShdw blurRad="38100" dist="38100" dir="2700000" algn="tl">
                    <a:srgbClr val="C0C0C0"/>
                  </a:outerShdw>
                </a:effectLst>
                <a:ea typeface="Candara" pitchFamily="34" charset="0"/>
                <a:cs typeface="Candara" pitchFamily="34" charset="0"/>
              </a:rPr>
              <a:t>Air Force MARS currently has approximately:</a:t>
            </a:r>
          </a:p>
          <a:p>
            <a:pPr>
              <a:spcBef>
                <a:spcPts val="0"/>
              </a:spcBef>
              <a:buFontTx/>
              <a:buChar char="•"/>
              <a:defRPr/>
            </a:pPr>
            <a:endParaRPr lang="en-US" altLang="en-US" sz="4000" b="1" dirty="0">
              <a:solidFill>
                <a:schemeClr val="accent6">
                  <a:lumMod val="75000"/>
                </a:schemeClr>
              </a:solidFill>
              <a:effectLst>
                <a:outerShdw blurRad="38100" dist="38100" dir="2700000" algn="tl">
                  <a:srgbClr val="C0C0C0"/>
                </a:outerShdw>
              </a:effectLst>
              <a:ea typeface="Candara" pitchFamily="34" charset="0"/>
              <a:cs typeface="Candara" pitchFamily="34" charset="0"/>
            </a:endParaRPr>
          </a:p>
          <a:p>
            <a:pPr lvl="1">
              <a:spcBef>
                <a:spcPts val="0"/>
              </a:spcBef>
              <a:buFontTx/>
              <a:buChar char="•"/>
              <a:defRPr/>
            </a:pPr>
            <a:r>
              <a:rPr lang="en-US" altLang="en-US" sz="4000" b="1" i="1" dirty="0" smtClean="0">
                <a:solidFill>
                  <a:schemeClr val="tx2">
                    <a:lumMod val="75000"/>
                  </a:schemeClr>
                </a:solidFill>
                <a:effectLst>
                  <a:outerShdw blurRad="38100" dist="38100" dir="2700000" algn="tl">
                    <a:srgbClr val="C0C0C0"/>
                  </a:outerShdw>
                </a:effectLst>
                <a:ea typeface="Candara" pitchFamily="34" charset="0"/>
                <a:cs typeface="Candara" pitchFamily="34" charset="0"/>
              </a:rPr>
              <a:t>1,050 </a:t>
            </a:r>
            <a:r>
              <a:rPr lang="en-US" altLang="en-US" sz="4000" b="1" i="1" dirty="0" smtClean="0">
                <a:solidFill>
                  <a:schemeClr val="tx2">
                    <a:lumMod val="75000"/>
                  </a:schemeClr>
                </a:solidFill>
                <a:effectLst>
                  <a:outerShdw blurRad="38100" dist="38100" dir="2700000" algn="tl">
                    <a:srgbClr val="C0C0C0"/>
                  </a:outerShdw>
                </a:effectLst>
                <a:ea typeface="Candara" pitchFamily="34" charset="0"/>
                <a:cs typeface="Candara" pitchFamily="34" charset="0"/>
              </a:rPr>
              <a:t>active </a:t>
            </a:r>
            <a:r>
              <a:rPr lang="en-US" altLang="en-US" sz="4000" b="1" i="1" dirty="0" smtClean="0">
                <a:solidFill>
                  <a:schemeClr val="tx2">
                    <a:lumMod val="75000"/>
                  </a:schemeClr>
                </a:solidFill>
                <a:effectLst>
                  <a:outerShdw blurRad="38100" dist="38100" dir="2700000" algn="tl">
                    <a:srgbClr val="C0C0C0"/>
                  </a:outerShdw>
                </a:effectLst>
                <a:ea typeface="Candara" pitchFamily="34" charset="0"/>
                <a:cs typeface="Candara" pitchFamily="34" charset="0"/>
              </a:rPr>
              <a:t>members</a:t>
            </a:r>
            <a:endParaRPr lang="en-US" altLang="en-US" sz="2400" b="1" i="1" dirty="0" smtClean="0">
              <a:solidFill>
                <a:schemeClr val="tx2">
                  <a:lumMod val="75000"/>
                </a:schemeClr>
              </a:solidFill>
              <a:effectLst>
                <a:outerShdw blurRad="38100" dist="38100" dir="2700000" algn="tl">
                  <a:srgbClr val="C0C0C0"/>
                </a:outerShdw>
              </a:effectLst>
              <a:ea typeface="Candara" pitchFamily="34" charset="0"/>
              <a:cs typeface="Candara" pitchFamily="34" charset="0"/>
            </a:endParaRPr>
          </a:p>
          <a:p>
            <a:pPr lvl="1">
              <a:spcBef>
                <a:spcPts val="0"/>
              </a:spcBef>
              <a:buFontTx/>
              <a:buChar char="•"/>
              <a:defRPr/>
            </a:pPr>
            <a:r>
              <a:rPr lang="en-US" altLang="en-US" sz="4000" b="1" i="1" dirty="0" smtClean="0">
                <a:solidFill>
                  <a:schemeClr val="tx2">
                    <a:lumMod val="75000"/>
                  </a:schemeClr>
                </a:solidFill>
                <a:effectLst>
                  <a:outerShdw blurRad="38100" dist="38100" dir="2700000" algn="tl">
                    <a:srgbClr val="C0C0C0"/>
                  </a:outerShdw>
                </a:effectLst>
                <a:ea typeface="Candara" pitchFamily="34" charset="0"/>
                <a:cs typeface="Candara" pitchFamily="34" charset="0"/>
              </a:rPr>
              <a:t>10</a:t>
            </a:r>
            <a:r>
              <a:rPr lang="en-US" altLang="en-US" sz="4000" b="1" i="1" dirty="0" smtClean="0">
                <a:solidFill>
                  <a:schemeClr val="tx2">
                    <a:lumMod val="75000"/>
                  </a:schemeClr>
                </a:solidFill>
                <a:effectLst>
                  <a:outerShdw blurRad="38100" dist="38100" dir="2700000" algn="tl">
                    <a:srgbClr val="C0C0C0"/>
                  </a:outerShdw>
                </a:effectLst>
                <a:ea typeface="Candara" pitchFamily="34" charset="0"/>
                <a:cs typeface="Candara" pitchFamily="34" charset="0"/>
              </a:rPr>
              <a:t>0 </a:t>
            </a:r>
            <a:r>
              <a:rPr lang="en-US" altLang="en-US" sz="4000" b="1" i="1" dirty="0" smtClean="0">
                <a:solidFill>
                  <a:schemeClr val="tx2">
                    <a:lumMod val="75000"/>
                  </a:schemeClr>
                </a:solidFill>
                <a:effectLst>
                  <a:outerShdw blurRad="38100" dist="38100" dir="2700000" algn="tl">
                    <a:srgbClr val="C0C0C0"/>
                  </a:outerShdw>
                </a:effectLst>
                <a:ea typeface="Candara" pitchFamily="34" charset="0"/>
                <a:cs typeface="Candara" pitchFamily="34" charset="0"/>
              </a:rPr>
              <a:t>emeritus members</a:t>
            </a:r>
            <a:endParaRPr lang="en-US" altLang="en-US" sz="4000" b="1" dirty="0">
              <a:solidFill>
                <a:schemeClr val="accent6">
                  <a:lumMod val="75000"/>
                </a:schemeClr>
              </a:solidFill>
              <a:effectLst>
                <a:outerShdw blurRad="38100" dist="38100" dir="2700000" algn="tl">
                  <a:srgbClr val="C0C0C0"/>
                </a:outerShdw>
              </a:effectLst>
              <a:ea typeface="Candara" pitchFamily="34" charset="0"/>
              <a:cs typeface="Candara" pitchFamily="34" charset="0"/>
            </a:endParaRPr>
          </a:p>
          <a:p>
            <a:pPr lvl="1">
              <a:spcBef>
                <a:spcPts val="0"/>
              </a:spcBef>
              <a:buFontTx/>
              <a:buChar char="•"/>
              <a:defRPr/>
            </a:pPr>
            <a:endParaRPr lang="en-US" altLang="en-US" sz="4000" b="1" dirty="0" smtClean="0">
              <a:solidFill>
                <a:schemeClr val="accent6">
                  <a:lumMod val="75000"/>
                </a:schemeClr>
              </a:solidFill>
              <a:effectLst>
                <a:outerShdw blurRad="38100" dist="38100" dir="2700000" algn="tl">
                  <a:srgbClr val="C0C0C0"/>
                </a:outerShdw>
              </a:effectLst>
              <a:ea typeface="Candara" pitchFamily="34" charset="0"/>
              <a:cs typeface="Candara" pitchFamily="34" charset="0"/>
            </a:endParaRPr>
          </a:p>
        </p:txBody>
      </p:sp>
      <p:sp>
        <p:nvSpPr>
          <p:cNvPr id="4" name="object 4"/>
          <p:cNvSpPr txBox="1">
            <a:spLocks noGrp="1"/>
          </p:cNvSpPr>
          <p:nvPr>
            <p:ph type="title"/>
          </p:nvPr>
        </p:nvSpPr>
        <p:spPr>
          <a:xfrm>
            <a:off x="914400" y="-7938"/>
            <a:ext cx="7415213" cy="790576"/>
          </a:xfrm>
        </p:spPr>
        <p:txBody>
          <a:bodyPr tIns="173736" rtlCol="0"/>
          <a:lstStyle/>
          <a:p>
            <a:pPr marL="1299210" algn="l" eaLnBrk="1" fontAlgn="auto" hangingPunct="1">
              <a:spcBef>
                <a:spcPts val="0"/>
              </a:spcBef>
              <a:spcAft>
                <a:spcPts val="0"/>
              </a:spcAft>
              <a:defRPr/>
            </a:pPr>
            <a:r>
              <a:rPr dirty="0">
                <a:effectLst>
                  <a:outerShdw blurRad="38100" dist="38100" dir="2700000" algn="tl">
                    <a:srgbClr val="000000">
                      <a:alpha val="43137"/>
                    </a:srgbClr>
                  </a:outerShdw>
                </a:effectLst>
                <a:latin typeface="+mn-lt"/>
              </a:rPr>
              <a:t>P</a:t>
            </a:r>
            <a:r>
              <a:rPr spc="-5" dirty="0">
                <a:effectLst>
                  <a:outerShdw blurRad="38100" dist="38100" dir="2700000" algn="tl">
                    <a:srgbClr val="000000">
                      <a:alpha val="43137"/>
                    </a:srgbClr>
                  </a:outerShdw>
                </a:effectLst>
                <a:latin typeface="+mn-lt"/>
              </a:rPr>
              <a:t>ar</a:t>
            </a:r>
            <a:r>
              <a:rPr spc="-15" dirty="0">
                <a:effectLst>
                  <a:outerShdw blurRad="38100" dist="38100" dir="2700000" algn="tl">
                    <a:srgbClr val="000000">
                      <a:alpha val="43137"/>
                    </a:srgbClr>
                  </a:outerShdw>
                </a:effectLst>
                <a:latin typeface="+mn-lt"/>
              </a:rPr>
              <a:t>t</a:t>
            </a:r>
            <a:r>
              <a:rPr dirty="0">
                <a:effectLst>
                  <a:outerShdw blurRad="38100" dist="38100" dir="2700000" algn="tl">
                    <a:srgbClr val="000000">
                      <a:alpha val="43137"/>
                    </a:srgbClr>
                  </a:outerShdw>
                </a:effectLst>
                <a:latin typeface="+mn-lt"/>
              </a:rPr>
              <a:t>n</a:t>
            </a:r>
            <a:r>
              <a:rPr spc="5" dirty="0">
                <a:effectLst>
                  <a:outerShdw blurRad="38100" dist="38100" dir="2700000" algn="tl">
                    <a:srgbClr val="000000">
                      <a:alpha val="43137"/>
                    </a:srgbClr>
                  </a:outerShdw>
                </a:effectLst>
                <a:latin typeface="+mn-lt"/>
              </a:rPr>
              <a:t>e</a:t>
            </a:r>
            <a:r>
              <a:rPr spc="-30" dirty="0">
                <a:effectLst>
                  <a:outerShdw blurRad="38100" dist="38100" dir="2700000" algn="tl">
                    <a:srgbClr val="000000">
                      <a:alpha val="43137"/>
                    </a:srgbClr>
                  </a:outerShdw>
                </a:effectLst>
                <a:latin typeface="+mn-lt"/>
              </a:rPr>
              <a:t>r</a:t>
            </a:r>
            <a:r>
              <a:rPr dirty="0">
                <a:effectLst>
                  <a:outerShdw blurRad="38100" dist="38100" dir="2700000" algn="tl">
                    <a:srgbClr val="000000">
                      <a:alpha val="43137"/>
                    </a:srgbClr>
                  </a:outerShdw>
                </a:effectLst>
                <a:latin typeface="+mn-lt"/>
              </a:rPr>
              <a:t>in</a:t>
            </a:r>
            <a:r>
              <a:rPr spc="-5" dirty="0">
                <a:effectLst>
                  <a:outerShdw blurRad="38100" dist="38100" dir="2700000" algn="tl">
                    <a:srgbClr val="000000">
                      <a:alpha val="43137"/>
                    </a:srgbClr>
                  </a:outerShdw>
                </a:effectLst>
                <a:latin typeface="+mn-lt"/>
              </a:rPr>
              <a:t>g</a:t>
            </a:r>
            <a:r>
              <a:rPr spc="-25" dirty="0">
                <a:effectLst>
                  <a:outerShdw blurRad="38100" dist="38100" dir="2700000" algn="tl">
                    <a:srgbClr val="000000">
                      <a:alpha val="43137"/>
                    </a:srgbClr>
                  </a:outerShdw>
                </a:effectLst>
                <a:latin typeface="+mn-lt"/>
              </a:rPr>
              <a:t> </a:t>
            </a:r>
            <a:r>
              <a:rPr dirty="0">
                <a:effectLst>
                  <a:outerShdw blurRad="38100" dist="38100" dir="2700000" algn="tl">
                    <a:srgbClr val="000000">
                      <a:alpha val="43137"/>
                    </a:srgbClr>
                  </a:outerShdw>
                </a:effectLst>
                <a:latin typeface="+mn-lt"/>
              </a:rPr>
              <a:t>i</a:t>
            </a:r>
            <a:r>
              <a:rPr spc="-5" dirty="0">
                <a:effectLst>
                  <a:outerShdw blurRad="38100" dist="38100" dir="2700000" algn="tl">
                    <a:srgbClr val="000000">
                      <a:alpha val="43137"/>
                    </a:srgbClr>
                  </a:outerShdw>
                </a:effectLst>
                <a:latin typeface="+mn-lt"/>
              </a:rPr>
              <a:t>n</a:t>
            </a:r>
            <a:r>
              <a:rPr spc="5" dirty="0">
                <a:effectLst>
                  <a:outerShdw blurRad="38100" dist="38100" dir="2700000" algn="tl">
                    <a:srgbClr val="000000">
                      <a:alpha val="43137"/>
                    </a:srgbClr>
                  </a:outerShdw>
                </a:effectLst>
                <a:latin typeface="+mn-lt"/>
              </a:rPr>
              <a:t> </a:t>
            </a:r>
            <a:r>
              <a:rPr dirty="0">
                <a:effectLst>
                  <a:outerShdw blurRad="38100" dist="38100" dir="2700000" algn="tl">
                    <a:srgbClr val="000000">
                      <a:alpha val="43137"/>
                    </a:srgbClr>
                  </a:outerShdw>
                </a:effectLst>
                <a:latin typeface="+mn-lt"/>
              </a:rPr>
              <a:t>P</a:t>
            </a:r>
            <a:r>
              <a:rPr spc="-30" dirty="0">
                <a:effectLst>
                  <a:outerShdw blurRad="38100" dist="38100" dir="2700000" algn="tl">
                    <a:srgbClr val="000000">
                      <a:alpha val="43137"/>
                    </a:srgbClr>
                  </a:outerShdw>
                </a:effectLst>
                <a:latin typeface="+mn-lt"/>
              </a:rPr>
              <a:t>r</a:t>
            </a:r>
            <a:r>
              <a:rPr spc="5" dirty="0">
                <a:effectLst>
                  <a:outerShdw blurRad="38100" dist="38100" dir="2700000" algn="tl">
                    <a:srgbClr val="000000">
                      <a:alpha val="43137"/>
                    </a:srgbClr>
                  </a:outerShdw>
                </a:effectLst>
                <a:latin typeface="+mn-lt"/>
              </a:rPr>
              <a:t>e</a:t>
            </a:r>
            <a:r>
              <a:rPr spc="-10" dirty="0">
                <a:effectLst>
                  <a:outerShdw blurRad="38100" dist="38100" dir="2700000" algn="tl">
                    <a:srgbClr val="000000">
                      <a:alpha val="43137"/>
                    </a:srgbClr>
                  </a:outerShdw>
                </a:effectLst>
                <a:latin typeface="+mn-lt"/>
              </a:rPr>
              <a:t>p</a:t>
            </a:r>
            <a:r>
              <a:rPr spc="-5" dirty="0">
                <a:effectLst>
                  <a:outerShdw blurRad="38100" dist="38100" dir="2700000" algn="tl">
                    <a:srgbClr val="000000">
                      <a:alpha val="43137"/>
                    </a:srgbClr>
                  </a:outerShdw>
                </a:effectLst>
                <a:latin typeface="+mn-lt"/>
              </a:rPr>
              <a:t>ar</a:t>
            </a:r>
            <a:r>
              <a:rPr spc="5" dirty="0">
                <a:effectLst>
                  <a:outerShdw blurRad="38100" dist="38100" dir="2700000" algn="tl">
                    <a:srgbClr val="000000">
                      <a:alpha val="43137"/>
                    </a:srgbClr>
                  </a:outerShdw>
                </a:effectLst>
                <a:latin typeface="+mn-lt"/>
              </a:rPr>
              <a:t>e</a:t>
            </a:r>
            <a:r>
              <a:rPr spc="-20" dirty="0">
                <a:effectLst>
                  <a:outerShdw blurRad="38100" dist="38100" dir="2700000" algn="tl">
                    <a:srgbClr val="000000">
                      <a:alpha val="43137"/>
                    </a:srgbClr>
                  </a:outerShdw>
                </a:effectLst>
                <a:latin typeface="+mn-lt"/>
              </a:rPr>
              <a:t>d</a:t>
            </a:r>
            <a:r>
              <a:rPr dirty="0">
                <a:effectLst>
                  <a:outerShdw blurRad="38100" dist="38100" dir="2700000" algn="tl">
                    <a:srgbClr val="000000">
                      <a:alpha val="43137"/>
                    </a:srgbClr>
                  </a:outerShdw>
                </a:effectLst>
                <a:latin typeface="+mn-lt"/>
              </a:rPr>
              <a:t>n</a:t>
            </a:r>
            <a:r>
              <a:rPr spc="-10" dirty="0">
                <a:effectLst>
                  <a:outerShdw blurRad="38100" dist="38100" dir="2700000" algn="tl">
                    <a:srgbClr val="000000">
                      <a:alpha val="43137"/>
                    </a:srgbClr>
                  </a:outerShdw>
                </a:effectLst>
                <a:latin typeface="+mn-lt"/>
              </a:rPr>
              <a:t>e</a:t>
            </a:r>
            <a:r>
              <a:rPr spc="-5" dirty="0">
                <a:effectLst>
                  <a:outerShdw blurRad="38100" dist="38100" dir="2700000" algn="tl">
                    <a:srgbClr val="000000">
                      <a:alpha val="43137"/>
                    </a:srgbClr>
                  </a:outerShdw>
                </a:effectLst>
                <a:latin typeface="+mn-lt"/>
              </a:rPr>
              <a:t>ss</a:t>
            </a:r>
          </a:p>
        </p:txBody>
      </p:sp>
      <p:pic>
        <p:nvPicPr>
          <p:cNvPr id="1946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505" b="1"/>
          <a:stretch/>
        </p:blipFill>
        <p:spPr>
          <a:xfrm>
            <a:off x="-20320" y="0"/>
            <a:ext cx="10078720" cy="8112760"/>
          </a:xfrm>
          <a:prstGeom prst="rect">
            <a:avLst/>
          </a:prstGeom>
        </p:spPr>
      </p:pic>
      <p:sp>
        <p:nvSpPr>
          <p:cNvPr id="5" name="Rectangle 4"/>
          <p:cNvSpPr/>
          <p:nvPr/>
        </p:nvSpPr>
        <p:spPr>
          <a:xfrm>
            <a:off x="4191000" y="1143000"/>
            <a:ext cx="6172200" cy="2585323"/>
          </a:xfrm>
          <a:prstGeom prst="rect">
            <a:avLst/>
          </a:prstGeom>
          <a:noFill/>
        </p:spPr>
        <p:txBody>
          <a:bodyPr wrap="squar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Let’s Look Back In MARS History….. Way Back!</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324588071"/>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1324</TotalTime>
  <Words>1518</Words>
  <Application>Microsoft Office PowerPoint</Application>
  <PresentationFormat>Custom</PresentationFormat>
  <Paragraphs>237</Paragraphs>
  <Slides>37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Candara</vt:lpstr>
      <vt:lpstr>Impact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Partnering in Preparedness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Member’s Modern MARS Station</vt:lpstr>
      <vt:lpstr>PowerPoint Presentation</vt:lpstr>
      <vt:lpstr>PowerPoint Presentation</vt:lpstr>
      <vt:lpstr>Multiple Communications Modes</vt:lpstr>
      <vt:lpstr>HF Digital Standards</vt:lpstr>
      <vt:lpstr>Short Haul Secondary &amp; Tertiary Modes</vt:lpstr>
      <vt:lpstr>MARS Major Operational Missions &amp; Efforts</vt:lpstr>
      <vt:lpstr>AFMARS Support During Civil Emergencies</vt:lpstr>
      <vt:lpstr>SHARES HF Radio Program</vt:lpstr>
      <vt:lpstr>MARS in Action</vt:lpstr>
      <vt:lpstr>Cross - Service Collaboration</vt:lpstr>
      <vt:lpstr>MARS – Opportunities to Participate</vt:lpstr>
      <vt:lpstr>MARS HF Nets (Some are AF or AR specific)</vt:lpstr>
      <vt:lpstr>1st AFMARS SPECIAL OPERATIONS MARSRADIO - AF MARS Phone Patch Net CONUS &amp; OCONUS Coverage</vt:lpstr>
      <vt:lpstr>MARSRADIO</vt:lpstr>
      <vt:lpstr>AF Military Support Net (M S N)</vt:lpstr>
      <vt:lpstr>Air Force MARS at the Pentagon</vt:lpstr>
      <vt:lpstr>PowerPoint Presentation</vt:lpstr>
      <vt:lpstr>Developing Programs</vt:lpstr>
      <vt:lpstr>PowerPoint Presentation</vt:lpstr>
      <vt:lpstr>For More Information or To Join AFMARS</vt:lpstr>
      <vt:lpstr>The Key to Your Future In Amateur Radio         Make Your Hobby Count For Something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AF MARS in 2014</dc:title>
  <dc:creator>David</dc:creator>
  <cp:lastModifiedBy>Mark A</cp:lastModifiedBy>
  <cp:revision>213</cp:revision>
  <dcterms:created xsi:type="dcterms:W3CDTF">2015-05-19T14:25:58Z</dcterms:created>
  <dcterms:modified xsi:type="dcterms:W3CDTF">2020-04-01T04:02:59Z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2014-03-03T00:00:00Z</vt:filetime>
  </property>
  <property fmtid="{D5CDD505-2E9C-101B-9397-08002B2CF9AE}" pid="3" name="Creator">
    <vt:lpwstr>Microsoft PowerPoint - AF MARS in 2014</vt:lpwstr>
  </property>
  <property fmtid="{D5CDD505-2E9C-101B-9397-08002B2CF9AE}" pid="4" name="LastSaved">
    <vt:filetime>2015-05-19T00:00:00Z</vt:filetime>
  </property>
</Properties>
</file>